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Override7.xml" ContentType="application/vnd.openxmlformats-officedocument.themeOverride+xml"/>
  <Override PartName="/ppt/theme/themeOverride8.xml" ContentType="application/vnd.openxmlformats-officedocument.themeOverrid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81" r:id="rId3"/>
    <p:sldMasterId id="2147483693" r:id="rId4"/>
    <p:sldMasterId id="2147483705" r:id="rId5"/>
    <p:sldMasterId id="2147483717" r:id="rId6"/>
    <p:sldMasterId id="2147483729" r:id="rId7"/>
  </p:sldMasterIdLst>
  <p:sldIdLst>
    <p:sldId id="256" r:id="rId8"/>
    <p:sldId id="257" r:id="rId9"/>
    <p:sldId id="258" r:id="rId10"/>
    <p:sldId id="259" r:id="rId11"/>
    <p:sldId id="260" r:id="rId12"/>
    <p:sldId id="261" r:id="rId13"/>
    <p:sldId id="262" r:id="rId14"/>
    <p:sldId id="263" r:id="rId15"/>
    <p:sldId id="265" r:id="rId16"/>
    <p:sldId id="264" r:id="rId17"/>
    <p:sldId id="266" r:id="rId18"/>
    <p:sldId id="267" r:id="rId19"/>
    <p:sldId id="268" r:id="rId20"/>
    <p:sldId id="269" r:id="rId21"/>
    <p:sldId id="271" r:id="rId22"/>
    <p:sldId id="270" r:id="rId23"/>
    <p:sldId id="273" r:id="rId24"/>
    <p:sldId id="274" r:id="rId25"/>
    <p:sldId id="272" r:id="rId26"/>
    <p:sldId id="275" r:id="rId27"/>
    <p:sldId id="276" r:id="rId28"/>
    <p:sldId id="278" r:id="rId29"/>
    <p:sldId id="279" r:id="rId30"/>
    <p:sldId id="28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1" d="100"/>
          <a:sy n="91" d="100"/>
        </p:scale>
        <p:origin x="-126"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hemeOverride" Target="../theme/themeOverride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4.xml"/><Relationship Id="rId1" Type="http://schemas.openxmlformats.org/officeDocument/2006/relationships/themeOverride" Target="../theme/themeOverride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4.xml"/><Relationship Id="rId1" Type="http://schemas.openxmlformats.org/officeDocument/2006/relationships/themeOverride" Target="../theme/themeOverride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5.xml"/><Relationship Id="rId1" Type="http://schemas.openxmlformats.org/officeDocument/2006/relationships/themeOverride" Target="../theme/themeOverride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5.xml"/><Relationship Id="rId1" Type="http://schemas.openxmlformats.org/officeDocument/2006/relationships/themeOverride" Target="../theme/themeOverride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6.xml"/><Relationship Id="rId1" Type="http://schemas.openxmlformats.org/officeDocument/2006/relationships/themeOverride" Target="../theme/themeOverride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6.xml"/><Relationship Id="rId1" Type="http://schemas.openxmlformats.org/officeDocument/2006/relationships/themeOverride" Target="../theme/themeOverride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7.xml"/><Relationship Id="rId1" Type="http://schemas.openxmlformats.org/officeDocument/2006/relationships/themeOverride" Target="../theme/themeOverride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7.xml"/><Relationship Id="rId1" Type="http://schemas.openxmlformats.org/officeDocument/2006/relationships/themeOverride" Target="../theme/themeOverride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defTabSz="914400" fontAlgn="base">
              <a:spcBef>
                <a:spcPct val="0"/>
              </a:spcBef>
              <a:spcAft>
                <a:spcPct val="0"/>
              </a:spcAft>
              <a:defRPr/>
            </a:pPr>
            <a:fld id="{FD99BC03-5DCE-4E65-9314-B9C718348EDF}" type="datetimeFigureOut">
              <a:rPr lang="en-US" smtClean="0">
                <a:solidFill>
                  <a:srgbClr val="FEFAC9">
                    <a:shade val="90000"/>
                  </a:srgbClr>
                </a:solidFill>
              </a:rPr>
              <a:pPr defTabSz="914400" fontAlgn="base">
                <a:spcBef>
                  <a:spcPct val="0"/>
                </a:spcBef>
                <a:spcAft>
                  <a:spcPct val="0"/>
                </a:spcAft>
                <a:defRPr/>
              </a:pPr>
              <a:t>6/12/2018</a:t>
            </a:fld>
            <a:endParaRPr lang="en-US">
              <a:solidFill>
                <a:srgbClr val="FEFAC9">
                  <a:shade val="90000"/>
                </a:srgbClr>
              </a:solidFill>
            </a:endParaRPr>
          </a:p>
        </p:txBody>
      </p:sp>
      <p:sp>
        <p:nvSpPr>
          <p:cNvPr id="5" name="Footer Placeholder 18"/>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FEFAC9">
                  <a:shade val="90000"/>
                </a:srgbClr>
              </a:solidFill>
            </a:endParaRPr>
          </a:p>
        </p:txBody>
      </p:sp>
      <p:sp>
        <p:nvSpPr>
          <p:cNvPr id="6" name="Slide Number Placeholder 26"/>
          <p:cNvSpPr>
            <a:spLocks noGrp="1"/>
          </p:cNvSpPr>
          <p:nvPr>
            <p:ph type="sldNum" sz="quarter" idx="12"/>
          </p:nvPr>
        </p:nvSpPr>
        <p:spPr/>
        <p:txBody>
          <a:bodyPr/>
          <a:lstStyle>
            <a:lvl1pPr>
              <a:defRPr>
                <a:solidFill>
                  <a:srgbClr val="F2EFC0"/>
                </a:solidFill>
              </a:defRPr>
            </a:lvl1pPr>
          </a:lstStyle>
          <a:p>
            <a:pPr defTabSz="914400" fontAlgn="base">
              <a:spcBef>
                <a:spcPct val="0"/>
              </a:spcBef>
              <a:spcAft>
                <a:spcPct val="0"/>
              </a:spcAft>
            </a:pPr>
            <a:fld id="{CF6C28E7-09C3-4266-AFE4-C03F886658D0}"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0224"/>
      </p:ext>
    </p:extLst>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8CD68630-DD1A-4B8B-A1FC-A18754091801}"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5"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pPr>
            <a:fld id="{9EB486F1-CD1C-4A66-A0FC-396D44AA25EA}"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8668627"/>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defTabSz="914400" fontAlgn="base">
              <a:spcBef>
                <a:spcPct val="0"/>
              </a:spcBef>
              <a:spcAft>
                <a:spcPct val="0"/>
              </a:spcAft>
              <a:defRPr/>
            </a:pPr>
            <a:fld id="{64DE52E8-6D24-4123-9EEA-2D655492A1B6}" type="datetimeFigureOut">
              <a:rPr lang="en-US" smtClean="0">
                <a:solidFill>
                  <a:srgbClr val="FEFAC9">
                    <a:shade val="90000"/>
                  </a:srgbClr>
                </a:solidFill>
              </a:rPr>
              <a:pPr defTabSz="914400" fontAlgn="base">
                <a:spcBef>
                  <a:spcPct val="0"/>
                </a:spcBef>
                <a:spcAft>
                  <a:spcPct val="0"/>
                </a:spcAft>
                <a:defRPr/>
              </a:pPr>
              <a:t>6/12/2018</a:t>
            </a:fld>
            <a:endParaRPr lang="en-US">
              <a:solidFill>
                <a:srgbClr val="FEFAC9">
                  <a:shade val="90000"/>
                </a:srgbClr>
              </a:solidFill>
            </a:endParaRPr>
          </a:p>
        </p:txBody>
      </p:sp>
      <p:sp>
        <p:nvSpPr>
          <p:cNvPr id="5"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FEFAC9">
                  <a:shade val="90000"/>
                </a:srgbClr>
              </a:solidFill>
            </a:endParaRPr>
          </a:p>
        </p:txBody>
      </p:sp>
      <p:sp>
        <p:nvSpPr>
          <p:cNvPr id="6" name="Slide Number Placeholder 5"/>
          <p:cNvSpPr>
            <a:spLocks noGrp="1"/>
          </p:cNvSpPr>
          <p:nvPr>
            <p:ph type="sldNum" sz="quarter" idx="12"/>
          </p:nvPr>
        </p:nvSpPr>
        <p:spPr/>
        <p:txBody>
          <a:bodyPr/>
          <a:lstStyle>
            <a:lvl1pPr>
              <a:defRPr>
                <a:solidFill>
                  <a:srgbClr val="F2EFC0"/>
                </a:solidFill>
              </a:defRPr>
            </a:lvl1pPr>
          </a:lstStyle>
          <a:p>
            <a:pPr defTabSz="914400" fontAlgn="base">
              <a:spcBef>
                <a:spcPct val="0"/>
              </a:spcBef>
              <a:spcAft>
                <a:spcPct val="0"/>
              </a:spcAft>
            </a:pPr>
            <a:fld id="{0AD4DD6A-1087-4002-B0C3-2D807DBDF426}"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906015"/>
      </p:ext>
    </p:extLst>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3D4B88DB-5A66-4E39-ABBC-A89258749E33}"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6"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pPr>
            <a:fld id="{111C3460-5122-49EB-BF71-8975F349F362}"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74749"/>
      </p:ext>
    </p:extLst>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8F3C20DE-8A79-4499-BCFA-966B4CCC4EA2}"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8"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pPr>
            <a:fld id="{43DBDAC3-E705-405F-B296-986E185AC491}"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469634"/>
      </p:ext>
    </p:extLst>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D527EB57-C94A-4E62-BA13-BC953C794C7A}"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4"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pPr>
            <a:fld id="{4DA9D27C-7A6C-4D0B-91B7-4694AFCF7601}"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1242328"/>
      </p:ext>
    </p:extLst>
  </p:cSld>
  <p:clrMapOvr>
    <a:masterClrMapping/>
  </p:clrMapOvr>
  <p:transition spd="slow">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188E5873-ED2D-43B5-8832-530B0501E7CF}"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3"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pPr>
            <a:fld id="{D16DDB5E-99EF-47D1-8673-012C3D1DD0DF}"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8612731"/>
      </p:ext>
    </p:extLst>
  </p:cSld>
  <p:clrMapOvr>
    <a:masterClrMapping/>
  </p:clrMapOvr>
  <p:transition spd="slow">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FDD927C1-CF24-4C5D-BAB6-7E328D5DCF4F}"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6"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pPr>
            <a:fld id="{4BC6149C-F920-4614-A23A-F2FA8DD9D8AA}"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192580"/>
      </p:ext>
    </p:extLst>
  </p:cSld>
  <p:clrMapOvr>
    <a:masterClrMapping/>
  </p:clrMapOvr>
  <p:transition spd="slow">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onstantia"/>
              <a:ea typeface="+mn-ea"/>
              <a:cs typeface="Arial" panose="020B0604020202020204" pitchFamily="34" charset="0"/>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onstantia"/>
              <a:ea typeface="+mn-ea"/>
              <a:cs typeface="Arial" panose="020B0604020202020204" pitchFamily="34" charset="0"/>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defTabSz="914400" fontAlgn="base">
              <a:spcBef>
                <a:spcPct val="0"/>
              </a:spcBef>
              <a:spcAft>
                <a:spcPct val="0"/>
              </a:spcAft>
              <a:defRPr/>
            </a:pPr>
            <a:fld id="{430F9A87-C359-4CE1-8B76-2A60DF9F4437}"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10" name="Footer Placeholder 5"/>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11" name="Slide Number Placeholder 6"/>
          <p:cNvSpPr>
            <a:spLocks noGrp="1"/>
          </p:cNvSpPr>
          <p:nvPr>
            <p:ph type="sldNum" sz="quarter" idx="12"/>
          </p:nvPr>
        </p:nvSpPr>
        <p:spPr>
          <a:xfrm>
            <a:off x="10769600" y="6356351"/>
            <a:ext cx="812800" cy="365125"/>
          </a:xfrm>
        </p:spPr>
        <p:txBody>
          <a:bodyPr/>
          <a:lstStyle>
            <a:lvl1pPr>
              <a:defRPr/>
            </a:lvl1pPr>
          </a:lstStyle>
          <a:p>
            <a:pPr defTabSz="914400" fontAlgn="base">
              <a:spcBef>
                <a:spcPct val="0"/>
              </a:spcBef>
              <a:spcAft>
                <a:spcPct val="0"/>
              </a:spcAft>
            </a:pPr>
            <a:fld id="{122CA1F3-C907-426F-B2A0-0B524D628FA6}"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120795"/>
      </p:ext>
    </p:extLst>
  </p:cSld>
  <p:clrMapOvr>
    <a:masterClrMapping/>
  </p:clrMapOvr>
  <p:transition spd="slow">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F7DEFD03-D5FF-450C-AA27-1466FE57C791}"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5"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pPr>
            <a:fld id="{372C0C83-8001-4E3D-924E-2B651FD42C55}"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215323"/>
      </p:ext>
    </p:extLst>
  </p:cSld>
  <p:clrMapOvr>
    <a:masterClrMapping/>
  </p:clrMapOvr>
  <p:transition spd="slow">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6352D335-04DB-4FE4-9C05-7C838D76FC93}"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5"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pPr>
            <a:fld id="{F29CE739-A39A-4A89-BAD4-A131BF640469}"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474986"/>
      </p:ext>
    </p:extLst>
  </p:cSld>
  <p:clrMapOvr>
    <a:masterClrMapping/>
  </p:clrMapOvr>
  <p:transition spd="slow">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defTabSz="914400" fontAlgn="base">
              <a:spcBef>
                <a:spcPct val="0"/>
              </a:spcBef>
              <a:spcAft>
                <a:spcPct val="0"/>
              </a:spcAft>
              <a:defRPr/>
            </a:pPr>
            <a:fld id="{FD99BC03-5DCE-4E65-9314-B9C718348EDF}" type="datetimeFigureOut">
              <a:rPr lang="en-US" smtClean="0">
                <a:solidFill>
                  <a:srgbClr val="FEFAC9">
                    <a:shade val="90000"/>
                  </a:srgbClr>
                </a:solidFill>
              </a:rPr>
              <a:pPr defTabSz="914400" fontAlgn="base">
                <a:spcBef>
                  <a:spcPct val="0"/>
                </a:spcBef>
                <a:spcAft>
                  <a:spcPct val="0"/>
                </a:spcAft>
                <a:defRPr/>
              </a:pPr>
              <a:t>6/12/2018</a:t>
            </a:fld>
            <a:endParaRPr lang="en-US">
              <a:solidFill>
                <a:srgbClr val="FEFAC9">
                  <a:shade val="90000"/>
                </a:srgbClr>
              </a:solidFill>
            </a:endParaRPr>
          </a:p>
        </p:txBody>
      </p:sp>
      <p:sp>
        <p:nvSpPr>
          <p:cNvPr id="5" name="Footer Placeholder 18"/>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FEFAC9">
                  <a:shade val="90000"/>
                </a:srgbClr>
              </a:solidFill>
            </a:endParaRPr>
          </a:p>
        </p:txBody>
      </p:sp>
      <p:sp>
        <p:nvSpPr>
          <p:cNvPr id="6" name="Slide Number Placeholder 26"/>
          <p:cNvSpPr>
            <a:spLocks noGrp="1"/>
          </p:cNvSpPr>
          <p:nvPr>
            <p:ph type="sldNum" sz="quarter" idx="12"/>
          </p:nvPr>
        </p:nvSpPr>
        <p:spPr/>
        <p:txBody>
          <a:bodyPr/>
          <a:lstStyle>
            <a:lvl1pPr>
              <a:defRPr>
                <a:solidFill>
                  <a:srgbClr val="F2EFC0"/>
                </a:solidFill>
              </a:defRPr>
            </a:lvl1pPr>
          </a:lstStyle>
          <a:p>
            <a:pPr defTabSz="914400" fontAlgn="base">
              <a:spcBef>
                <a:spcPct val="0"/>
              </a:spcBef>
              <a:spcAft>
                <a:spcPct val="0"/>
              </a:spcAft>
            </a:pPr>
            <a:fld id="{CF6C28E7-09C3-4266-AFE4-C03F886658D0}"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238562"/>
      </p:ext>
    </p:extLst>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8CD68630-DD1A-4B8B-A1FC-A18754091801}"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5"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pPr>
            <a:fld id="{9EB486F1-CD1C-4A66-A0FC-396D44AA25EA}"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2235220"/>
      </p:ext>
    </p:extLst>
  </p:cSld>
  <p:clrMapOvr>
    <a:masterClrMapping/>
  </p:clrMapOvr>
  <p:transition spd="slow">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defTabSz="914400" fontAlgn="base">
              <a:spcBef>
                <a:spcPct val="0"/>
              </a:spcBef>
              <a:spcAft>
                <a:spcPct val="0"/>
              </a:spcAft>
              <a:defRPr/>
            </a:pPr>
            <a:fld id="{64DE52E8-6D24-4123-9EEA-2D655492A1B6}" type="datetimeFigureOut">
              <a:rPr lang="en-US" smtClean="0">
                <a:solidFill>
                  <a:srgbClr val="FEFAC9">
                    <a:shade val="90000"/>
                  </a:srgbClr>
                </a:solidFill>
              </a:rPr>
              <a:pPr defTabSz="914400" fontAlgn="base">
                <a:spcBef>
                  <a:spcPct val="0"/>
                </a:spcBef>
                <a:spcAft>
                  <a:spcPct val="0"/>
                </a:spcAft>
                <a:defRPr/>
              </a:pPr>
              <a:t>6/12/2018</a:t>
            </a:fld>
            <a:endParaRPr lang="en-US">
              <a:solidFill>
                <a:srgbClr val="FEFAC9">
                  <a:shade val="90000"/>
                </a:srgbClr>
              </a:solidFill>
            </a:endParaRPr>
          </a:p>
        </p:txBody>
      </p:sp>
      <p:sp>
        <p:nvSpPr>
          <p:cNvPr id="5"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FEFAC9">
                  <a:shade val="90000"/>
                </a:srgbClr>
              </a:solidFill>
            </a:endParaRPr>
          </a:p>
        </p:txBody>
      </p:sp>
      <p:sp>
        <p:nvSpPr>
          <p:cNvPr id="6" name="Slide Number Placeholder 5"/>
          <p:cNvSpPr>
            <a:spLocks noGrp="1"/>
          </p:cNvSpPr>
          <p:nvPr>
            <p:ph type="sldNum" sz="quarter" idx="12"/>
          </p:nvPr>
        </p:nvSpPr>
        <p:spPr/>
        <p:txBody>
          <a:bodyPr/>
          <a:lstStyle>
            <a:lvl1pPr>
              <a:defRPr>
                <a:solidFill>
                  <a:srgbClr val="F2EFC0"/>
                </a:solidFill>
              </a:defRPr>
            </a:lvl1pPr>
          </a:lstStyle>
          <a:p>
            <a:pPr defTabSz="914400" fontAlgn="base">
              <a:spcBef>
                <a:spcPct val="0"/>
              </a:spcBef>
              <a:spcAft>
                <a:spcPct val="0"/>
              </a:spcAft>
            </a:pPr>
            <a:fld id="{0AD4DD6A-1087-4002-B0C3-2D807DBDF426}"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2667503"/>
      </p:ext>
    </p:extLst>
  </p:cSld>
  <p:clrMapOvr>
    <a:overrideClrMapping bg1="dk1" tx1="lt1" bg2="dk2" tx2="lt2" accent1="accent1" accent2="accent2" accent3="accent3" accent4="accent4" accent5="accent5" accent6="accent6" hlink="hlink" folHlink="folHlink"/>
  </p:clrMapOvr>
  <p:transition spd="slow">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3D4B88DB-5A66-4E39-ABBC-A89258749E33}"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6"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pPr>
            <a:fld id="{111C3460-5122-49EB-BF71-8975F349F362}"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438282"/>
      </p:ext>
    </p:extLst>
  </p:cSld>
  <p:clrMapOvr>
    <a:masterClrMapping/>
  </p:clrMapOvr>
  <p:transition spd="slow">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8F3C20DE-8A79-4499-BCFA-966B4CCC4EA2}"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8"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pPr>
            <a:fld id="{43DBDAC3-E705-405F-B296-986E185AC491}"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370129"/>
      </p:ext>
    </p:extLst>
  </p:cSld>
  <p:clrMapOvr>
    <a:masterClrMapping/>
  </p:clrMapOvr>
  <p:transition spd="slow">
    <p:circl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D527EB57-C94A-4E62-BA13-BC953C794C7A}"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4"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pPr>
            <a:fld id="{4DA9D27C-7A6C-4D0B-91B7-4694AFCF7601}"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4426394"/>
      </p:ext>
    </p:extLst>
  </p:cSld>
  <p:clrMapOvr>
    <a:masterClrMapping/>
  </p:clrMapOvr>
  <p:transition spd="slow">
    <p:circl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188E5873-ED2D-43B5-8832-530B0501E7CF}"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3"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pPr>
            <a:fld id="{D16DDB5E-99EF-47D1-8673-012C3D1DD0DF}"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6871109"/>
      </p:ext>
    </p:extLst>
  </p:cSld>
  <p:clrMapOvr>
    <a:masterClrMapping/>
  </p:clrMapOvr>
  <p:transition spd="slow">
    <p:circl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FDD927C1-CF24-4C5D-BAB6-7E328D5DCF4F}"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6"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pPr>
            <a:fld id="{4BC6149C-F920-4614-A23A-F2FA8DD9D8AA}"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0550210"/>
      </p:ext>
    </p:extLst>
  </p:cSld>
  <p:clrMapOvr>
    <a:masterClrMapping/>
  </p:clrMapOvr>
  <p:transition spd="slow">
    <p:circl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onstantia"/>
              <a:ea typeface="+mn-ea"/>
              <a:cs typeface="Arial" panose="020B0604020202020204" pitchFamily="34" charset="0"/>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onstantia"/>
              <a:ea typeface="+mn-ea"/>
              <a:cs typeface="Arial" panose="020B0604020202020204" pitchFamily="34" charset="0"/>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defTabSz="914400" fontAlgn="base">
              <a:spcBef>
                <a:spcPct val="0"/>
              </a:spcBef>
              <a:spcAft>
                <a:spcPct val="0"/>
              </a:spcAft>
              <a:defRPr/>
            </a:pPr>
            <a:fld id="{430F9A87-C359-4CE1-8B76-2A60DF9F4437}"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10" name="Footer Placeholder 5"/>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11" name="Slide Number Placeholder 6"/>
          <p:cNvSpPr>
            <a:spLocks noGrp="1"/>
          </p:cNvSpPr>
          <p:nvPr>
            <p:ph type="sldNum" sz="quarter" idx="12"/>
          </p:nvPr>
        </p:nvSpPr>
        <p:spPr>
          <a:xfrm>
            <a:off x="10769600" y="6356351"/>
            <a:ext cx="812800" cy="365125"/>
          </a:xfrm>
        </p:spPr>
        <p:txBody>
          <a:bodyPr/>
          <a:lstStyle>
            <a:lvl1pPr>
              <a:defRPr/>
            </a:lvl1pPr>
          </a:lstStyle>
          <a:p>
            <a:pPr defTabSz="914400" fontAlgn="base">
              <a:spcBef>
                <a:spcPct val="0"/>
              </a:spcBef>
              <a:spcAft>
                <a:spcPct val="0"/>
              </a:spcAft>
            </a:pPr>
            <a:fld id="{122CA1F3-C907-426F-B2A0-0B524D628FA6}"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871764"/>
      </p:ext>
    </p:extLst>
  </p:cSld>
  <p:clrMapOvr>
    <a:masterClrMapping/>
  </p:clrMapOvr>
  <p:transition spd="slow">
    <p:circl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F7DEFD03-D5FF-450C-AA27-1466FE57C791}"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5"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pPr>
            <a:fld id="{372C0C83-8001-4E3D-924E-2B651FD42C55}"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5373923"/>
      </p:ext>
    </p:extLst>
  </p:cSld>
  <p:clrMapOvr>
    <a:masterClrMapping/>
  </p:clrMapOvr>
  <p:transition spd="slow">
    <p:circl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6352D335-04DB-4FE4-9C05-7C838D76FC93}"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5"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pPr>
            <a:fld id="{F29CE739-A39A-4A89-BAD4-A131BF640469}"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7259424"/>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defTabSz="914400" fontAlgn="base">
              <a:spcBef>
                <a:spcPct val="0"/>
              </a:spcBef>
              <a:spcAft>
                <a:spcPct val="0"/>
              </a:spcAft>
              <a:defRPr/>
            </a:pPr>
            <a:fld id="{4E3E4C9D-15DC-4E61-8A74-0373B4BE162B}" type="datetimeFigureOut">
              <a:rPr lang="en-US" smtClean="0">
                <a:solidFill>
                  <a:srgbClr val="FEFAC9">
                    <a:shade val="90000"/>
                  </a:srgbClr>
                </a:solidFill>
              </a:rPr>
              <a:pPr defTabSz="914400" fontAlgn="base">
                <a:spcBef>
                  <a:spcPct val="0"/>
                </a:spcBef>
                <a:spcAft>
                  <a:spcPct val="0"/>
                </a:spcAft>
                <a:defRPr/>
              </a:pPr>
              <a:t>6/12/2018</a:t>
            </a:fld>
            <a:endParaRPr lang="en-US">
              <a:solidFill>
                <a:srgbClr val="FEFAC9">
                  <a:shade val="90000"/>
                </a:srgbClr>
              </a:solidFill>
            </a:endParaRPr>
          </a:p>
        </p:txBody>
      </p:sp>
      <p:sp>
        <p:nvSpPr>
          <p:cNvPr id="5" name="Footer Placeholder 18"/>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FEFAC9">
                  <a:shade val="90000"/>
                </a:srgbClr>
              </a:solidFill>
            </a:endParaRPr>
          </a:p>
        </p:txBody>
      </p:sp>
      <p:sp>
        <p:nvSpPr>
          <p:cNvPr id="6" name="Slide Number Placeholder 26"/>
          <p:cNvSpPr>
            <a:spLocks noGrp="1"/>
          </p:cNvSpPr>
          <p:nvPr>
            <p:ph type="sldNum" sz="quarter" idx="12"/>
          </p:nvPr>
        </p:nvSpPr>
        <p:spPr/>
        <p:txBody>
          <a:bodyPr/>
          <a:lstStyle>
            <a:lvl1pPr>
              <a:defRPr>
                <a:solidFill>
                  <a:srgbClr val="F2EFC0"/>
                </a:solidFill>
              </a:defRPr>
            </a:lvl1pPr>
          </a:lstStyle>
          <a:p>
            <a:pPr defTabSz="914400" fontAlgn="base">
              <a:spcBef>
                <a:spcPct val="0"/>
              </a:spcBef>
              <a:spcAft>
                <a:spcPct val="0"/>
              </a:spcAft>
            </a:pPr>
            <a:fld id="{0F9B364F-2B1D-4AA1-8F79-A0A519587D1E}"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79535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8260E97D-23C1-4CD8-8475-38B16ACB3361}"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5"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pPr>
            <a:fld id="{FCF6A6C7-4332-4764-8E4B-401CE1A7BBE8}"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8793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defTabSz="914400" fontAlgn="base">
              <a:spcBef>
                <a:spcPct val="0"/>
              </a:spcBef>
              <a:spcAft>
                <a:spcPct val="0"/>
              </a:spcAft>
              <a:defRPr/>
            </a:pPr>
            <a:fld id="{63466F47-363D-471D-A988-488F9AD7A4E7}" type="datetimeFigureOut">
              <a:rPr lang="en-US" smtClean="0">
                <a:solidFill>
                  <a:srgbClr val="FEFAC9">
                    <a:shade val="90000"/>
                  </a:srgbClr>
                </a:solidFill>
              </a:rPr>
              <a:pPr defTabSz="914400" fontAlgn="base">
                <a:spcBef>
                  <a:spcPct val="0"/>
                </a:spcBef>
                <a:spcAft>
                  <a:spcPct val="0"/>
                </a:spcAft>
                <a:defRPr/>
              </a:pPr>
              <a:t>6/12/2018</a:t>
            </a:fld>
            <a:endParaRPr lang="en-US">
              <a:solidFill>
                <a:srgbClr val="FEFAC9">
                  <a:shade val="90000"/>
                </a:srgbClr>
              </a:solidFill>
            </a:endParaRPr>
          </a:p>
        </p:txBody>
      </p:sp>
      <p:sp>
        <p:nvSpPr>
          <p:cNvPr id="5"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FEFAC9">
                  <a:shade val="90000"/>
                </a:srgbClr>
              </a:solidFill>
            </a:endParaRPr>
          </a:p>
        </p:txBody>
      </p:sp>
      <p:sp>
        <p:nvSpPr>
          <p:cNvPr id="6" name="Slide Number Placeholder 5"/>
          <p:cNvSpPr>
            <a:spLocks noGrp="1"/>
          </p:cNvSpPr>
          <p:nvPr>
            <p:ph type="sldNum" sz="quarter" idx="12"/>
          </p:nvPr>
        </p:nvSpPr>
        <p:spPr/>
        <p:txBody>
          <a:bodyPr/>
          <a:lstStyle>
            <a:lvl1pPr>
              <a:defRPr>
                <a:solidFill>
                  <a:srgbClr val="F2EFC0"/>
                </a:solidFill>
              </a:defRPr>
            </a:lvl1pPr>
          </a:lstStyle>
          <a:p>
            <a:pPr defTabSz="914400" fontAlgn="base">
              <a:spcBef>
                <a:spcPct val="0"/>
              </a:spcBef>
              <a:spcAft>
                <a:spcPct val="0"/>
              </a:spcAft>
            </a:pPr>
            <a:fld id="{23F29BD3-7C9B-4431-873D-552C5737A8E3}"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0995026"/>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ACD1E2D8-9131-493E-B4D2-41266E4F510B}"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6"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pPr>
            <a:fld id="{3C93147F-148D-4FBF-9089-A7D754F1C7A4}"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835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11354D8B-090F-4BB1-B1E6-E945BE026D37}"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8"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pPr>
            <a:fld id="{A9C27E60-2627-4DC3-901B-EDBB6BF42F81}"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633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CB2B67A3-96F4-4798-B8B5-1F2D8B8B31EE}"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4"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pPr>
            <a:fld id="{51663C33-5B7A-4DD0-A748-A2D1C7C19B5D}"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69968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B241313E-05D5-4A09-B1CF-62E29D8A0B6E}"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3"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pPr>
            <a:fld id="{844FF0CC-B0EA-47F4-B50C-6AE00DB6016C}"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11864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8C03B742-9AB0-4B47-9D00-69673A43943A}"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6"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pPr>
            <a:fld id="{F10017F3-34BD-4BFE-9898-DAAD22093BDD}"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7394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onstantia"/>
              <a:ea typeface="+mn-ea"/>
              <a:cs typeface="Arial" panose="020B0604020202020204" pitchFamily="34" charset="0"/>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onstantia"/>
              <a:ea typeface="+mn-ea"/>
              <a:cs typeface="Arial" panose="020B0604020202020204" pitchFamily="34" charset="0"/>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defTabSz="914400" fontAlgn="base">
              <a:spcBef>
                <a:spcPct val="0"/>
              </a:spcBef>
              <a:spcAft>
                <a:spcPct val="0"/>
              </a:spcAft>
              <a:defRPr/>
            </a:pPr>
            <a:fld id="{FE0EF422-0447-445D-A4C7-C2D9A79331FD}"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10" name="Footer Placeholder 5"/>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11" name="Slide Number Placeholder 6"/>
          <p:cNvSpPr>
            <a:spLocks noGrp="1"/>
          </p:cNvSpPr>
          <p:nvPr>
            <p:ph type="sldNum" sz="quarter" idx="12"/>
          </p:nvPr>
        </p:nvSpPr>
        <p:spPr>
          <a:xfrm>
            <a:off x="10769600" y="6356351"/>
            <a:ext cx="812800" cy="365125"/>
          </a:xfrm>
        </p:spPr>
        <p:txBody>
          <a:bodyPr/>
          <a:lstStyle>
            <a:lvl1pPr>
              <a:defRPr/>
            </a:lvl1pPr>
          </a:lstStyle>
          <a:p>
            <a:pPr defTabSz="914400" fontAlgn="base">
              <a:spcBef>
                <a:spcPct val="0"/>
              </a:spcBef>
              <a:spcAft>
                <a:spcPct val="0"/>
              </a:spcAft>
            </a:pPr>
            <a:fld id="{ED33090D-7E42-4CD3-99AC-ED74F58651DF}"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89773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E58B2E0C-1962-4606-847B-F0CEB4E6BEF2}"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5"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pPr>
            <a:fld id="{9AE035A6-660B-4F79-BA92-CAFC0232B782}"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970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055DDB8F-7C14-422B-A340-393D01A70B02}"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5"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pPr>
            <a:fld id="{BAFE6655-77E8-44C6-8EBB-6AB187ADEB9A}"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37265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defTabSz="914400" fontAlgn="base">
              <a:spcBef>
                <a:spcPct val="0"/>
              </a:spcBef>
              <a:spcAft>
                <a:spcPct val="0"/>
              </a:spcAft>
              <a:defRPr/>
            </a:pPr>
            <a:fld id="{3F70B7F8-B99C-4E18-B200-3106714F8061}" type="datetimeFigureOut">
              <a:rPr lang="en-US" smtClean="0">
                <a:solidFill>
                  <a:srgbClr val="FEFAC9">
                    <a:shade val="90000"/>
                  </a:srgbClr>
                </a:solidFill>
              </a:rPr>
              <a:pPr defTabSz="914400" fontAlgn="base">
                <a:spcBef>
                  <a:spcPct val="0"/>
                </a:spcBef>
                <a:spcAft>
                  <a:spcPct val="0"/>
                </a:spcAft>
                <a:defRPr/>
              </a:pPr>
              <a:t>6/12/2018</a:t>
            </a:fld>
            <a:endParaRPr lang="en-US">
              <a:solidFill>
                <a:srgbClr val="FEFAC9">
                  <a:shade val="90000"/>
                </a:srgbClr>
              </a:solidFill>
            </a:endParaRPr>
          </a:p>
        </p:txBody>
      </p:sp>
      <p:sp>
        <p:nvSpPr>
          <p:cNvPr id="5" name="Footer Placeholder 18"/>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FEFAC9">
                  <a:shade val="90000"/>
                </a:srgbClr>
              </a:solidFill>
            </a:endParaRPr>
          </a:p>
        </p:txBody>
      </p:sp>
      <p:sp>
        <p:nvSpPr>
          <p:cNvPr id="6" name="Slide Number Placeholder 26"/>
          <p:cNvSpPr>
            <a:spLocks noGrp="1"/>
          </p:cNvSpPr>
          <p:nvPr>
            <p:ph type="sldNum" sz="quarter" idx="12"/>
          </p:nvPr>
        </p:nvSpPr>
        <p:spPr/>
        <p:txBody>
          <a:bodyPr/>
          <a:lstStyle>
            <a:lvl1pPr>
              <a:defRPr smtClean="0">
                <a:solidFill>
                  <a:srgbClr val="F2EFC0"/>
                </a:solidFill>
              </a:defRPr>
            </a:lvl1pPr>
          </a:lstStyle>
          <a:p>
            <a:pPr defTabSz="914400" fontAlgn="base">
              <a:spcBef>
                <a:spcPct val="0"/>
              </a:spcBef>
              <a:spcAft>
                <a:spcPct val="0"/>
              </a:spcAft>
              <a:defRPr/>
            </a:pPr>
            <a:fld id="{157FD70E-07FF-4275-9B69-0AD8B5B829C8}"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7790125"/>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F4A053ED-30E1-412C-AC00-614AA008385D}"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5"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defRPr/>
            </a:pPr>
            <a:fld id="{5C034260-0CFD-4184-8C15-78D57F21CC41}"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07467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defTabSz="914400" fontAlgn="base">
              <a:spcBef>
                <a:spcPct val="0"/>
              </a:spcBef>
              <a:spcAft>
                <a:spcPct val="0"/>
              </a:spcAft>
              <a:defRPr/>
            </a:pPr>
            <a:fld id="{F7673B85-3A72-4862-8264-539FAD03DEA2}" type="datetimeFigureOut">
              <a:rPr lang="en-US" smtClean="0">
                <a:solidFill>
                  <a:srgbClr val="FEFAC9">
                    <a:shade val="90000"/>
                  </a:srgbClr>
                </a:solidFill>
              </a:rPr>
              <a:pPr defTabSz="914400" fontAlgn="base">
                <a:spcBef>
                  <a:spcPct val="0"/>
                </a:spcBef>
                <a:spcAft>
                  <a:spcPct val="0"/>
                </a:spcAft>
                <a:defRPr/>
              </a:pPr>
              <a:t>6/12/2018</a:t>
            </a:fld>
            <a:endParaRPr lang="en-US">
              <a:solidFill>
                <a:srgbClr val="FEFAC9">
                  <a:shade val="90000"/>
                </a:srgbClr>
              </a:solidFill>
            </a:endParaRPr>
          </a:p>
        </p:txBody>
      </p:sp>
      <p:sp>
        <p:nvSpPr>
          <p:cNvPr id="5"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FEFAC9">
                  <a:shade val="90000"/>
                </a:srgbClr>
              </a:solidFill>
            </a:endParaRPr>
          </a:p>
        </p:txBody>
      </p:sp>
      <p:sp>
        <p:nvSpPr>
          <p:cNvPr id="6" name="Slide Number Placeholder 5"/>
          <p:cNvSpPr>
            <a:spLocks noGrp="1"/>
          </p:cNvSpPr>
          <p:nvPr>
            <p:ph type="sldNum" sz="quarter" idx="12"/>
          </p:nvPr>
        </p:nvSpPr>
        <p:spPr/>
        <p:txBody>
          <a:bodyPr/>
          <a:lstStyle>
            <a:lvl1pPr>
              <a:defRPr smtClean="0">
                <a:solidFill>
                  <a:srgbClr val="F2EFC0"/>
                </a:solidFill>
              </a:defRPr>
            </a:lvl1pPr>
          </a:lstStyle>
          <a:p>
            <a:pPr defTabSz="914400" fontAlgn="base">
              <a:spcBef>
                <a:spcPct val="0"/>
              </a:spcBef>
              <a:spcAft>
                <a:spcPct val="0"/>
              </a:spcAft>
              <a:defRPr/>
            </a:pPr>
            <a:fld id="{93065C1C-4C4D-4594-BE48-BDD4ECE567A2}"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526289"/>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775C0C3E-885C-40E0-AF37-2D17F248BE65}"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6"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defRPr/>
            </a:pPr>
            <a:fld id="{56517EB9-0193-4F60-833E-1552BDDB56E7}"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03952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6A99E7A9-82BA-4319-AFCB-693B64E6DCEA}"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8"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defRPr/>
            </a:pPr>
            <a:fld id="{BCC22DA3-292D-4ED4-AF36-9B916D04C2A2}"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96091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82DF3DA3-FA62-4A6E-8EE2-EC25E5D4D841}"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4"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defRPr/>
            </a:pPr>
            <a:fld id="{A6768A63-FE85-4331-B609-1F0B2480C75E}"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94226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B2C1FD98-642C-4398-B871-4439351A0062}"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3"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defRPr/>
            </a:pPr>
            <a:fld id="{A86AC879-CF0D-40C2-9553-448AED2175D2}"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10764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558C59CF-EA4B-4B9A-AD61-AE60D3125474}"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6"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defRPr/>
            </a:pPr>
            <a:fld id="{93F68F67-A7C8-48A2-B8EA-C51F7849FBB4}"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0703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onstantia"/>
              <a:ea typeface="+mn-ea"/>
              <a:cs typeface="Arial" panose="020B0604020202020204" pitchFamily="34" charset="0"/>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onstantia"/>
              <a:ea typeface="+mn-ea"/>
              <a:cs typeface="Arial" panose="020B0604020202020204" pitchFamily="34" charset="0"/>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defTabSz="914400" fontAlgn="base">
              <a:spcBef>
                <a:spcPct val="0"/>
              </a:spcBef>
              <a:spcAft>
                <a:spcPct val="0"/>
              </a:spcAft>
              <a:defRPr/>
            </a:pPr>
            <a:fld id="{3CA690D9-9A82-49C5-A73E-7462D50497EA}"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10" name="Footer Placeholder 5"/>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11" name="Slide Number Placeholder 6"/>
          <p:cNvSpPr>
            <a:spLocks noGrp="1"/>
          </p:cNvSpPr>
          <p:nvPr>
            <p:ph type="sldNum" sz="quarter" idx="12"/>
          </p:nvPr>
        </p:nvSpPr>
        <p:spPr>
          <a:xfrm>
            <a:off x="10769600" y="6356351"/>
            <a:ext cx="812800" cy="365125"/>
          </a:xfrm>
        </p:spPr>
        <p:txBody>
          <a:bodyPr/>
          <a:lstStyle>
            <a:lvl1pPr>
              <a:defRPr smtClean="0"/>
            </a:lvl1pPr>
          </a:lstStyle>
          <a:p>
            <a:pPr defTabSz="914400" fontAlgn="base">
              <a:spcBef>
                <a:spcPct val="0"/>
              </a:spcBef>
              <a:spcAft>
                <a:spcPct val="0"/>
              </a:spcAft>
              <a:defRPr/>
            </a:pPr>
            <a:fld id="{5F789880-255D-4A06-958F-23A572DE6FB3}"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34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97089E7F-ECEC-4135-ADBF-39297F9C5E23}"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5"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defRPr/>
            </a:pPr>
            <a:fld id="{D25D8661-9173-47FD-94C4-F5080563E7F9}"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80500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F20AC724-714A-4296-B2FA-1345A3401CBA}"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5"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defRPr/>
            </a:pPr>
            <a:fld id="{FAE337AF-E6BF-4A01-8E41-C6B8885B1CDD}"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53186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defTabSz="914400" fontAlgn="base">
              <a:spcBef>
                <a:spcPct val="0"/>
              </a:spcBef>
              <a:spcAft>
                <a:spcPct val="0"/>
              </a:spcAft>
              <a:defRPr/>
            </a:pPr>
            <a:fld id="{3F70B7F8-B99C-4E18-B200-3106714F8061}" type="datetimeFigureOut">
              <a:rPr lang="en-US" smtClean="0">
                <a:solidFill>
                  <a:srgbClr val="FEFAC9">
                    <a:shade val="90000"/>
                  </a:srgbClr>
                </a:solidFill>
              </a:rPr>
              <a:pPr defTabSz="914400" fontAlgn="base">
                <a:spcBef>
                  <a:spcPct val="0"/>
                </a:spcBef>
                <a:spcAft>
                  <a:spcPct val="0"/>
                </a:spcAft>
                <a:defRPr/>
              </a:pPr>
              <a:t>6/12/2018</a:t>
            </a:fld>
            <a:endParaRPr lang="en-US">
              <a:solidFill>
                <a:srgbClr val="FEFAC9">
                  <a:shade val="90000"/>
                </a:srgbClr>
              </a:solidFill>
            </a:endParaRPr>
          </a:p>
        </p:txBody>
      </p:sp>
      <p:sp>
        <p:nvSpPr>
          <p:cNvPr id="5" name="Footer Placeholder 18"/>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FEFAC9">
                  <a:shade val="90000"/>
                </a:srgbClr>
              </a:solidFill>
            </a:endParaRPr>
          </a:p>
        </p:txBody>
      </p:sp>
      <p:sp>
        <p:nvSpPr>
          <p:cNvPr id="6" name="Slide Number Placeholder 26"/>
          <p:cNvSpPr>
            <a:spLocks noGrp="1"/>
          </p:cNvSpPr>
          <p:nvPr>
            <p:ph type="sldNum" sz="quarter" idx="12"/>
          </p:nvPr>
        </p:nvSpPr>
        <p:spPr/>
        <p:txBody>
          <a:bodyPr/>
          <a:lstStyle>
            <a:lvl1pPr>
              <a:defRPr smtClean="0">
                <a:solidFill>
                  <a:srgbClr val="F2EFC0"/>
                </a:solidFill>
              </a:defRPr>
            </a:lvl1pPr>
          </a:lstStyle>
          <a:p>
            <a:pPr defTabSz="914400" fontAlgn="base">
              <a:spcBef>
                <a:spcPct val="0"/>
              </a:spcBef>
              <a:spcAft>
                <a:spcPct val="0"/>
              </a:spcAft>
              <a:defRPr/>
            </a:pPr>
            <a:fld id="{157FD70E-07FF-4275-9B69-0AD8B5B829C8}"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6292946"/>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F4A053ED-30E1-412C-AC00-614AA008385D}"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5"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defRPr/>
            </a:pPr>
            <a:fld id="{5C034260-0CFD-4184-8C15-78D57F21CC41}"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51227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defTabSz="914400" fontAlgn="base">
              <a:spcBef>
                <a:spcPct val="0"/>
              </a:spcBef>
              <a:spcAft>
                <a:spcPct val="0"/>
              </a:spcAft>
              <a:defRPr/>
            </a:pPr>
            <a:fld id="{F7673B85-3A72-4862-8264-539FAD03DEA2}" type="datetimeFigureOut">
              <a:rPr lang="en-US" smtClean="0">
                <a:solidFill>
                  <a:srgbClr val="FEFAC9">
                    <a:shade val="90000"/>
                  </a:srgbClr>
                </a:solidFill>
              </a:rPr>
              <a:pPr defTabSz="914400" fontAlgn="base">
                <a:spcBef>
                  <a:spcPct val="0"/>
                </a:spcBef>
                <a:spcAft>
                  <a:spcPct val="0"/>
                </a:spcAft>
                <a:defRPr/>
              </a:pPr>
              <a:t>6/12/2018</a:t>
            </a:fld>
            <a:endParaRPr lang="en-US">
              <a:solidFill>
                <a:srgbClr val="FEFAC9">
                  <a:shade val="90000"/>
                </a:srgbClr>
              </a:solidFill>
            </a:endParaRPr>
          </a:p>
        </p:txBody>
      </p:sp>
      <p:sp>
        <p:nvSpPr>
          <p:cNvPr id="5"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FEFAC9">
                  <a:shade val="90000"/>
                </a:srgbClr>
              </a:solidFill>
            </a:endParaRPr>
          </a:p>
        </p:txBody>
      </p:sp>
      <p:sp>
        <p:nvSpPr>
          <p:cNvPr id="6" name="Slide Number Placeholder 5"/>
          <p:cNvSpPr>
            <a:spLocks noGrp="1"/>
          </p:cNvSpPr>
          <p:nvPr>
            <p:ph type="sldNum" sz="quarter" idx="12"/>
          </p:nvPr>
        </p:nvSpPr>
        <p:spPr/>
        <p:txBody>
          <a:bodyPr/>
          <a:lstStyle>
            <a:lvl1pPr>
              <a:defRPr smtClean="0">
                <a:solidFill>
                  <a:srgbClr val="F2EFC0"/>
                </a:solidFill>
              </a:defRPr>
            </a:lvl1pPr>
          </a:lstStyle>
          <a:p>
            <a:pPr defTabSz="914400" fontAlgn="base">
              <a:spcBef>
                <a:spcPct val="0"/>
              </a:spcBef>
              <a:spcAft>
                <a:spcPct val="0"/>
              </a:spcAft>
              <a:defRPr/>
            </a:pPr>
            <a:fld id="{93065C1C-4C4D-4594-BE48-BDD4ECE567A2}"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0007280"/>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775C0C3E-885C-40E0-AF37-2D17F248BE65}"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6"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defRPr/>
            </a:pPr>
            <a:fld id="{56517EB9-0193-4F60-833E-1552BDDB56E7}"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44165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6A99E7A9-82BA-4319-AFCB-693B64E6DCEA}"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8"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defRPr/>
            </a:pPr>
            <a:fld id="{BCC22DA3-292D-4ED4-AF36-9B916D04C2A2}"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90448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82DF3DA3-FA62-4A6E-8EE2-EC25E5D4D841}"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4"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defRPr/>
            </a:pPr>
            <a:fld id="{A6768A63-FE85-4331-B609-1F0B2480C75E}"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7466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B2C1FD98-642C-4398-B871-4439351A0062}"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3"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defRPr/>
            </a:pPr>
            <a:fld id="{A86AC879-CF0D-40C2-9553-448AED2175D2}"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51152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558C59CF-EA4B-4B9A-AD61-AE60D3125474}"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6"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defRPr/>
            </a:pPr>
            <a:fld id="{93F68F67-A7C8-48A2-B8EA-C51F7849FBB4}"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0732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onstantia"/>
              <a:ea typeface="+mn-ea"/>
              <a:cs typeface="Arial" panose="020B0604020202020204" pitchFamily="34" charset="0"/>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onstantia"/>
              <a:ea typeface="+mn-ea"/>
              <a:cs typeface="Arial" panose="020B0604020202020204" pitchFamily="34" charset="0"/>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defTabSz="914400" fontAlgn="base">
              <a:spcBef>
                <a:spcPct val="0"/>
              </a:spcBef>
              <a:spcAft>
                <a:spcPct val="0"/>
              </a:spcAft>
              <a:defRPr/>
            </a:pPr>
            <a:fld id="{3CA690D9-9A82-49C5-A73E-7462D50497EA}"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10" name="Footer Placeholder 5"/>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11" name="Slide Number Placeholder 6"/>
          <p:cNvSpPr>
            <a:spLocks noGrp="1"/>
          </p:cNvSpPr>
          <p:nvPr>
            <p:ph type="sldNum" sz="quarter" idx="12"/>
          </p:nvPr>
        </p:nvSpPr>
        <p:spPr>
          <a:xfrm>
            <a:off x="10769600" y="6356351"/>
            <a:ext cx="812800" cy="365125"/>
          </a:xfrm>
        </p:spPr>
        <p:txBody>
          <a:bodyPr/>
          <a:lstStyle>
            <a:lvl1pPr>
              <a:defRPr smtClean="0"/>
            </a:lvl1pPr>
          </a:lstStyle>
          <a:p>
            <a:pPr defTabSz="914400" fontAlgn="base">
              <a:spcBef>
                <a:spcPct val="0"/>
              </a:spcBef>
              <a:spcAft>
                <a:spcPct val="0"/>
              </a:spcAft>
              <a:defRPr/>
            </a:pPr>
            <a:fld id="{5F789880-255D-4A06-958F-23A572DE6FB3}"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85351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97089E7F-ECEC-4135-ADBF-39297F9C5E23}"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5"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defRPr/>
            </a:pPr>
            <a:fld id="{D25D8661-9173-47FD-94C4-F5080563E7F9}"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3458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F20AC724-714A-4296-B2FA-1345A3401CBA}"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5"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defRPr/>
            </a:pPr>
            <a:fld id="{FAE337AF-E6BF-4A01-8E41-C6B8885B1CDD}"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18939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defTabSz="914400" fontAlgn="base">
              <a:spcBef>
                <a:spcPct val="0"/>
              </a:spcBef>
              <a:spcAft>
                <a:spcPct val="0"/>
              </a:spcAft>
              <a:defRPr/>
            </a:pPr>
            <a:fld id="{3F70B7F8-B99C-4E18-B200-3106714F8061}" type="datetimeFigureOut">
              <a:rPr lang="en-US" smtClean="0">
                <a:solidFill>
                  <a:srgbClr val="FEFAC9">
                    <a:shade val="90000"/>
                  </a:srgbClr>
                </a:solidFill>
              </a:rPr>
              <a:pPr defTabSz="914400" fontAlgn="base">
                <a:spcBef>
                  <a:spcPct val="0"/>
                </a:spcBef>
                <a:spcAft>
                  <a:spcPct val="0"/>
                </a:spcAft>
                <a:defRPr/>
              </a:pPr>
              <a:t>6/12/2018</a:t>
            </a:fld>
            <a:endParaRPr lang="en-US">
              <a:solidFill>
                <a:srgbClr val="FEFAC9">
                  <a:shade val="90000"/>
                </a:srgbClr>
              </a:solidFill>
            </a:endParaRPr>
          </a:p>
        </p:txBody>
      </p:sp>
      <p:sp>
        <p:nvSpPr>
          <p:cNvPr id="5" name="Footer Placeholder 18"/>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FEFAC9">
                  <a:shade val="90000"/>
                </a:srgbClr>
              </a:solidFill>
            </a:endParaRPr>
          </a:p>
        </p:txBody>
      </p:sp>
      <p:sp>
        <p:nvSpPr>
          <p:cNvPr id="6" name="Slide Number Placeholder 26"/>
          <p:cNvSpPr>
            <a:spLocks noGrp="1"/>
          </p:cNvSpPr>
          <p:nvPr>
            <p:ph type="sldNum" sz="quarter" idx="12"/>
          </p:nvPr>
        </p:nvSpPr>
        <p:spPr/>
        <p:txBody>
          <a:bodyPr/>
          <a:lstStyle>
            <a:lvl1pPr>
              <a:defRPr smtClean="0">
                <a:solidFill>
                  <a:srgbClr val="F2EFC0"/>
                </a:solidFill>
              </a:defRPr>
            </a:lvl1pPr>
          </a:lstStyle>
          <a:p>
            <a:pPr defTabSz="914400" fontAlgn="base">
              <a:spcBef>
                <a:spcPct val="0"/>
              </a:spcBef>
              <a:spcAft>
                <a:spcPct val="0"/>
              </a:spcAft>
              <a:defRPr/>
            </a:pPr>
            <a:fld id="{157FD70E-07FF-4275-9B69-0AD8B5B829C8}"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9994241"/>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F4A053ED-30E1-412C-AC00-614AA008385D}"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5"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defRPr/>
            </a:pPr>
            <a:fld id="{5C034260-0CFD-4184-8C15-78D57F21CC41}"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632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defTabSz="914400" fontAlgn="base">
              <a:spcBef>
                <a:spcPct val="0"/>
              </a:spcBef>
              <a:spcAft>
                <a:spcPct val="0"/>
              </a:spcAft>
              <a:defRPr/>
            </a:pPr>
            <a:fld id="{F7673B85-3A72-4862-8264-539FAD03DEA2}" type="datetimeFigureOut">
              <a:rPr lang="en-US" smtClean="0">
                <a:solidFill>
                  <a:srgbClr val="FEFAC9">
                    <a:shade val="90000"/>
                  </a:srgbClr>
                </a:solidFill>
              </a:rPr>
              <a:pPr defTabSz="914400" fontAlgn="base">
                <a:spcBef>
                  <a:spcPct val="0"/>
                </a:spcBef>
                <a:spcAft>
                  <a:spcPct val="0"/>
                </a:spcAft>
                <a:defRPr/>
              </a:pPr>
              <a:t>6/12/2018</a:t>
            </a:fld>
            <a:endParaRPr lang="en-US">
              <a:solidFill>
                <a:srgbClr val="FEFAC9">
                  <a:shade val="90000"/>
                </a:srgbClr>
              </a:solidFill>
            </a:endParaRPr>
          </a:p>
        </p:txBody>
      </p:sp>
      <p:sp>
        <p:nvSpPr>
          <p:cNvPr id="5" name="Footer Placeholder 4"/>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FEFAC9">
                  <a:shade val="90000"/>
                </a:srgbClr>
              </a:solidFill>
            </a:endParaRPr>
          </a:p>
        </p:txBody>
      </p:sp>
      <p:sp>
        <p:nvSpPr>
          <p:cNvPr id="6" name="Slide Number Placeholder 5"/>
          <p:cNvSpPr>
            <a:spLocks noGrp="1"/>
          </p:cNvSpPr>
          <p:nvPr>
            <p:ph type="sldNum" sz="quarter" idx="12"/>
          </p:nvPr>
        </p:nvSpPr>
        <p:spPr/>
        <p:txBody>
          <a:bodyPr/>
          <a:lstStyle>
            <a:lvl1pPr>
              <a:defRPr smtClean="0">
                <a:solidFill>
                  <a:srgbClr val="F2EFC0"/>
                </a:solidFill>
              </a:defRPr>
            </a:lvl1pPr>
          </a:lstStyle>
          <a:p>
            <a:pPr defTabSz="914400" fontAlgn="base">
              <a:spcBef>
                <a:spcPct val="0"/>
              </a:spcBef>
              <a:spcAft>
                <a:spcPct val="0"/>
              </a:spcAft>
              <a:defRPr/>
            </a:pPr>
            <a:fld id="{93065C1C-4C4D-4594-BE48-BDD4ECE567A2}"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0245220"/>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775C0C3E-885C-40E0-AF37-2D17F248BE65}"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6"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defRPr/>
            </a:pPr>
            <a:fld id="{56517EB9-0193-4F60-833E-1552BDDB56E7}"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92615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6A99E7A9-82BA-4319-AFCB-693B64E6DCEA}"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8"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defRPr/>
            </a:pPr>
            <a:fld id="{BCC22DA3-292D-4ED4-AF36-9B916D04C2A2}"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28538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82DF3DA3-FA62-4A6E-8EE2-EC25E5D4D841}"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4"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defRPr/>
            </a:pPr>
            <a:fld id="{A6768A63-FE85-4331-B609-1F0B2480C75E}"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14080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B2C1FD98-642C-4398-B871-4439351A0062}"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3"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defRPr/>
            </a:pPr>
            <a:fld id="{A86AC879-CF0D-40C2-9553-448AED2175D2}"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33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558C59CF-EA4B-4B9A-AD61-AE60D3125474}"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6"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defRPr/>
            </a:pPr>
            <a:fld id="{93F68F67-A7C8-48A2-B8EA-C51F7849FBB4}"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86122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onstantia"/>
              <a:ea typeface="+mn-ea"/>
              <a:cs typeface="Arial" panose="020B0604020202020204" pitchFamily="34" charset="0"/>
            </a:endParaRPr>
          </a:p>
        </p:txBody>
      </p:sp>
      <p:sp>
        <p:nvSpPr>
          <p:cNvPr id="8" name="Freeform 7"/>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onstantia"/>
              <a:ea typeface="+mn-ea"/>
              <a:cs typeface="Arial" panose="020B0604020202020204" pitchFamily="34" charset="0"/>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defTabSz="914400" fontAlgn="base">
              <a:spcBef>
                <a:spcPct val="0"/>
              </a:spcBef>
              <a:spcAft>
                <a:spcPct val="0"/>
              </a:spcAft>
              <a:defRPr/>
            </a:pPr>
            <a:fld id="{3CA690D9-9A82-49C5-A73E-7462D50497EA}"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10" name="Footer Placeholder 5"/>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11" name="Slide Number Placeholder 6"/>
          <p:cNvSpPr>
            <a:spLocks noGrp="1"/>
          </p:cNvSpPr>
          <p:nvPr>
            <p:ph type="sldNum" sz="quarter" idx="12"/>
          </p:nvPr>
        </p:nvSpPr>
        <p:spPr>
          <a:xfrm>
            <a:off x="10769600" y="6356351"/>
            <a:ext cx="812800" cy="365125"/>
          </a:xfrm>
        </p:spPr>
        <p:txBody>
          <a:bodyPr/>
          <a:lstStyle>
            <a:lvl1pPr>
              <a:defRPr smtClean="0"/>
            </a:lvl1pPr>
          </a:lstStyle>
          <a:p>
            <a:pPr defTabSz="914400" fontAlgn="base">
              <a:spcBef>
                <a:spcPct val="0"/>
              </a:spcBef>
              <a:spcAft>
                <a:spcPct val="0"/>
              </a:spcAft>
              <a:defRPr/>
            </a:pPr>
            <a:fld id="{5F789880-255D-4A06-958F-23A572DE6FB3}"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34412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97089E7F-ECEC-4135-ADBF-39297F9C5E23}"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5"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defRPr/>
            </a:pPr>
            <a:fld id="{D25D8661-9173-47FD-94C4-F5080563E7F9}"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29859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defTabSz="914400" fontAlgn="base">
              <a:spcBef>
                <a:spcPct val="0"/>
              </a:spcBef>
              <a:spcAft>
                <a:spcPct val="0"/>
              </a:spcAft>
              <a:defRPr/>
            </a:pPr>
            <a:fld id="{F20AC724-714A-4296-B2FA-1345A3401CBA}"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5" name="Footer Placeholder 21"/>
          <p:cNvSpPr>
            <a:spLocks noGrp="1"/>
          </p:cNvSpPr>
          <p:nvPr>
            <p:ph type="ftr" sz="quarter" idx="11"/>
          </p:nvPr>
        </p:nvSpPr>
        <p:spPr/>
        <p:txBody>
          <a:bodyPr/>
          <a:lstStyle>
            <a:lvl1pPr>
              <a:defRPr/>
            </a:lvl1pPr>
          </a:lstStyle>
          <a:p>
            <a:pPr defTabSz="914400" fontAlgn="base">
              <a:spcBef>
                <a:spcPct val="0"/>
              </a:spcBef>
              <a:spcAft>
                <a:spcPct val="0"/>
              </a:spcAft>
              <a:defRPr/>
            </a:pPr>
            <a:endParaRPr lang="en-US">
              <a:solidFill>
                <a:srgbClr val="92D050">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defTabSz="914400" fontAlgn="base">
              <a:spcBef>
                <a:spcPct val="0"/>
              </a:spcBef>
              <a:spcAft>
                <a:spcPct val="0"/>
              </a:spcAft>
              <a:defRPr/>
            </a:pPr>
            <a:fld id="{FAE337AF-E6BF-4A01-8E41-C6B8885B1CDD}"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5316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5.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5.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5.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5.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5.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5.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6/12/2018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onstantia"/>
              <a:ea typeface="+mn-ea"/>
              <a:cs typeface="Arial" panose="020B0604020202020204" pitchFamily="34" charset="0"/>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onstantia"/>
              <a:ea typeface="+mn-ea"/>
              <a:cs typeface="Arial" panose="020B0604020202020204" pitchFamily="34" charset="0"/>
            </a:endParaRPr>
          </a:p>
        </p:txBody>
      </p:sp>
      <p:sp>
        <p:nvSpPr>
          <p:cNvPr id="1028"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ro-RO" smtClean="0"/>
              <a:t>Click to edit Master title style</a:t>
            </a:r>
          </a:p>
        </p:txBody>
      </p:sp>
      <p:sp>
        <p:nvSpPr>
          <p:cNvPr id="1029" name="Text Placehold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smtClean="0"/>
              <a:t>Click to edit Master text styles</a:t>
            </a:r>
          </a:p>
          <a:p>
            <a:pPr lvl="1"/>
            <a:r>
              <a:rPr lang="en-US" altLang="ro-RO" smtClean="0"/>
              <a:t>Second level</a:t>
            </a:r>
          </a:p>
          <a:p>
            <a:pPr lvl="2"/>
            <a:r>
              <a:rPr lang="en-US" altLang="ro-RO" smtClean="0"/>
              <a:t>Third level</a:t>
            </a:r>
          </a:p>
          <a:p>
            <a:pPr lvl="3"/>
            <a:r>
              <a:rPr lang="en-US" altLang="ro-RO" smtClean="0"/>
              <a:t>Fourth level</a:t>
            </a:r>
          </a:p>
          <a:p>
            <a:pPr lvl="4"/>
            <a:r>
              <a:rPr lang="en-US" altLang="ro-RO" smtClean="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defTabSz="914400" fontAlgn="base">
              <a:spcBef>
                <a:spcPct val="0"/>
              </a:spcBef>
              <a:spcAft>
                <a:spcPct val="0"/>
              </a:spcAft>
              <a:defRPr/>
            </a:pPr>
            <a:fld id="{39F957A3-3F87-43B3-B1C8-3C2DB86549A2}"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defTabSz="914400" fontAlgn="base">
              <a:spcBef>
                <a:spcPct val="0"/>
              </a:spcBef>
              <a:spcAft>
                <a:spcPct val="0"/>
              </a:spcAft>
              <a:defRPr/>
            </a:pPr>
            <a:endParaRPr lang="en-US">
              <a:solidFill>
                <a:srgbClr val="92D050">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8BC64C"/>
                </a:solidFill>
              </a:defRPr>
            </a:lvl1pPr>
          </a:lstStyle>
          <a:p>
            <a:pPr defTabSz="914400" fontAlgn="base">
              <a:spcBef>
                <a:spcPct val="0"/>
              </a:spcBef>
              <a:spcAft>
                <a:spcPct val="0"/>
              </a:spcAft>
            </a:pPr>
            <a:fld id="{D3BCA507-F9A1-48F5-84F7-1709BA875799}"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grpSp>
        <p:nvGrpSpPr>
          <p:cNvPr id="1033"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Arial" charset="0"/>
                <a:ea typeface="+mn-ea"/>
                <a:cs typeface="Arial" panose="020B0604020202020204"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Arial" charset="0"/>
                <a:ea typeface="+mn-ea"/>
                <a:cs typeface="Arial" panose="020B0604020202020204" pitchFamily="34" charset="0"/>
              </a:endParaRPr>
            </a:p>
          </p:txBody>
        </p:sp>
      </p:grpSp>
    </p:spTree>
    <p:extLst>
      <p:ext uri="{BB962C8B-B14F-4D97-AF65-F5344CB8AC3E}">
        <p14:creationId xmlns:p14="http://schemas.microsoft.com/office/powerpoint/2010/main" val="412596759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spd="slow">
    <p:circl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FDF59C"/>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DF59C"/>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ECD3D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onstantia"/>
              <a:ea typeface="+mn-ea"/>
              <a:cs typeface="Arial" panose="020B0604020202020204" pitchFamily="34" charset="0"/>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onstantia"/>
              <a:ea typeface="+mn-ea"/>
              <a:cs typeface="Arial" panose="020B0604020202020204" pitchFamily="34" charset="0"/>
            </a:endParaRPr>
          </a:p>
        </p:txBody>
      </p:sp>
      <p:sp>
        <p:nvSpPr>
          <p:cNvPr id="1028"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ro-RO" smtClean="0"/>
              <a:t>Click to edit Master title style</a:t>
            </a:r>
          </a:p>
        </p:txBody>
      </p:sp>
      <p:sp>
        <p:nvSpPr>
          <p:cNvPr id="1029" name="Text Placehold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smtClean="0"/>
              <a:t>Click to edit Master text styles</a:t>
            </a:r>
          </a:p>
          <a:p>
            <a:pPr lvl="1"/>
            <a:r>
              <a:rPr lang="en-US" altLang="ro-RO" smtClean="0"/>
              <a:t>Second level</a:t>
            </a:r>
          </a:p>
          <a:p>
            <a:pPr lvl="2"/>
            <a:r>
              <a:rPr lang="en-US" altLang="ro-RO" smtClean="0"/>
              <a:t>Third level</a:t>
            </a:r>
          </a:p>
          <a:p>
            <a:pPr lvl="3"/>
            <a:r>
              <a:rPr lang="en-US" altLang="ro-RO" smtClean="0"/>
              <a:t>Fourth level</a:t>
            </a:r>
          </a:p>
          <a:p>
            <a:pPr lvl="4"/>
            <a:r>
              <a:rPr lang="en-US" altLang="ro-RO" smtClean="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defTabSz="914400" fontAlgn="base">
              <a:spcBef>
                <a:spcPct val="0"/>
              </a:spcBef>
              <a:spcAft>
                <a:spcPct val="0"/>
              </a:spcAft>
              <a:defRPr/>
            </a:pPr>
            <a:fld id="{39F957A3-3F87-43B3-B1C8-3C2DB86549A2}"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defTabSz="914400" fontAlgn="base">
              <a:spcBef>
                <a:spcPct val="0"/>
              </a:spcBef>
              <a:spcAft>
                <a:spcPct val="0"/>
              </a:spcAft>
              <a:defRPr/>
            </a:pPr>
            <a:endParaRPr lang="en-US">
              <a:solidFill>
                <a:srgbClr val="92D050">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8BC64C"/>
                </a:solidFill>
              </a:defRPr>
            </a:lvl1pPr>
          </a:lstStyle>
          <a:p>
            <a:pPr defTabSz="914400" fontAlgn="base">
              <a:spcBef>
                <a:spcPct val="0"/>
              </a:spcBef>
              <a:spcAft>
                <a:spcPct val="0"/>
              </a:spcAft>
            </a:pPr>
            <a:fld id="{D3BCA507-F9A1-48F5-84F7-1709BA875799}"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grpSp>
        <p:nvGrpSpPr>
          <p:cNvPr id="1033"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Arial" charset="0"/>
                <a:ea typeface="+mn-ea"/>
                <a:cs typeface="Arial" panose="020B0604020202020204"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Arial" charset="0"/>
                <a:ea typeface="+mn-ea"/>
                <a:cs typeface="Arial" panose="020B0604020202020204" pitchFamily="34" charset="0"/>
              </a:endParaRPr>
            </a:p>
          </p:txBody>
        </p:sp>
      </p:grpSp>
    </p:spTree>
    <p:extLst>
      <p:ext uri="{BB962C8B-B14F-4D97-AF65-F5344CB8AC3E}">
        <p14:creationId xmlns:p14="http://schemas.microsoft.com/office/powerpoint/2010/main" val="263662063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spd="slow">
    <p:circl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FDF59C"/>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DF59C"/>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ECD3D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onstantia"/>
              <a:ea typeface="+mn-ea"/>
              <a:cs typeface="Arial" panose="020B0604020202020204" pitchFamily="34" charset="0"/>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onstantia"/>
              <a:ea typeface="+mn-ea"/>
              <a:cs typeface="Arial" panose="020B0604020202020204" pitchFamily="34" charset="0"/>
            </a:endParaRPr>
          </a:p>
        </p:txBody>
      </p:sp>
      <p:sp>
        <p:nvSpPr>
          <p:cNvPr id="1028"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ro-RO" smtClean="0"/>
              <a:t>Click to edit Master title style</a:t>
            </a:r>
          </a:p>
        </p:txBody>
      </p:sp>
      <p:sp>
        <p:nvSpPr>
          <p:cNvPr id="1029" name="Text Placehold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smtClean="0"/>
              <a:t>Click to edit Master text styles</a:t>
            </a:r>
          </a:p>
          <a:p>
            <a:pPr lvl="1"/>
            <a:r>
              <a:rPr lang="en-US" altLang="ro-RO" smtClean="0"/>
              <a:t>Second level</a:t>
            </a:r>
          </a:p>
          <a:p>
            <a:pPr lvl="2"/>
            <a:r>
              <a:rPr lang="en-US" altLang="ro-RO" smtClean="0"/>
              <a:t>Third level</a:t>
            </a:r>
          </a:p>
          <a:p>
            <a:pPr lvl="3"/>
            <a:r>
              <a:rPr lang="en-US" altLang="ro-RO" smtClean="0"/>
              <a:t>Fourth level</a:t>
            </a:r>
          </a:p>
          <a:p>
            <a:pPr lvl="4"/>
            <a:r>
              <a:rPr lang="en-US" altLang="ro-RO" smtClean="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defTabSz="914400" fontAlgn="base">
              <a:spcBef>
                <a:spcPct val="0"/>
              </a:spcBef>
              <a:spcAft>
                <a:spcPct val="0"/>
              </a:spcAft>
              <a:defRPr/>
            </a:pPr>
            <a:fld id="{F5FEE16B-D745-418C-A29F-30FAC9E9C596}"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defTabSz="914400" fontAlgn="base">
              <a:spcBef>
                <a:spcPct val="0"/>
              </a:spcBef>
              <a:spcAft>
                <a:spcPct val="0"/>
              </a:spcAft>
              <a:defRPr/>
            </a:pPr>
            <a:endParaRPr lang="en-US">
              <a:solidFill>
                <a:srgbClr val="92D050">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a:defRPr sz="1200">
                <a:solidFill>
                  <a:srgbClr val="8BC64C"/>
                </a:solidFill>
              </a:defRPr>
            </a:lvl1pPr>
          </a:lstStyle>
          <a:p>
            <a:pPr defTabSz="914400" fontAlgn="base">
              <a:spcBef>
                <a:spcPct val="0"/>
              </a:spcBef>
              <a:spcAft>
                <a:spcPct val="0"/>
              </a:spcAft>
            </a:pPr>
            <a:fld id="{8818EF6B-EC78-4354-95BD-04CC29878F7B}"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pPr>
              <a:t>‹#›</a:t>
            </a:fld>
            <a:endParaRPr lang="en-US" altLang="ro-RO" smtClean="0">
              <a:latin typeface="Arial" panose="020B0604020202020204" pitchFamily="34" charset="0"/>
              <a:cs typeface="Arial" panose="020B0604020202020204" pitchFamily="34" charset="0"/>
            </a:endParaRPr>
          </a:p>
        </p:txBody>
      </p:sp>
      <p:grpSp>
        <p:nvGrpSpPr>
          <p:cNvPr id="1033"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Arial" charset="0"/>
                <a:ea typeface="+mn-ea"/>
                <a:cs typeface="Arial" panose="020B0604020202020204"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Arial" charset="0"/>
                <a:ea typeface="+mn-ea"/>
                <a:cs typeface="Arial" panose="020B0604020202020204" pitchFamily="34" charset="0"/>
              </a:endParaRPr>
            </a:p>
          </p:txBody>
        </p:sp>
      </p:grpSp>
    </p:spTree>
    <p:extLst>
      <p:ext uri="{BB962C8B-B14F-4D97-AF65-F5344CB8AC3E}">
        <p14:creationId xmlns:p14="http://schemas.microsoft.com/office/powerpoint/2010/main" val="424255418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FDF59C"/>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DF59C"/>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ECD3D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onstantia"/>
              <a:ea typeface="+mn-ea"/>
              <a:cs typeface="Arial" panose="020B0604020202020204" pitchFamily="34" charset="0"/>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onstantia"/>
              <a:ea typeface="+mn-ea"/>
              <a:cs typeface="Arial" panose="020B0604020202020204" pitchFamily="34" charset="0"/>
            </a:endParaRPr>
          </a:p>
        </p:txBody>
      </p:sp>
      <p:sp>
        <p:nvSpPr>
          <p:cNvPr id="1028"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ro-RO" smtClean="0"/>
              <a:t>Click to edit Master title style</a:t>
            </a:r>
          </a:p>
        </p:txBody>
      </p:sp>
      <p:sp>
        <p:nvSpPr>
          <p:cNvPr id="1029" name="Text Placehold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smtClean="0"/>
              <a:t>Click to edit Master text styles</a:t>
            </a:r>
          </a:p>
          <a:p>
            <a:pPr lvl="1"/>
            <a:r>
              <a:rPr lang="en-US" altLang="ro-RO" smtClean="0"/>
              <a:t>Second level</a:t>
            </a:r>
          </a:p>
          <a:p>
            <a:pPr lvl="2"/>
            <a:r>
              <a:rPr lang="en-US" altLang="ro-RO" smtClean="0"/>
              <a:t>Third level</a:t>
            </a:r>
          </a:p>
          <a:p>
            <a:pPr lvl="3"/>
            <a:r>
              <a:rPr lang="en-US" altLang="ro-RO" smtClean="0"/>
              <a:t>Fourth level</a:t>
            </a:r>
          </a:p>
          <a:p>
            <a:pPr lvl="4"/>
            <a:r>
              <a:rPr lang="en-US" altLang="ro-RO" smtClean="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defTabSz="914400" fontAlgn="base">
              <a:spcBef>
                <a:spcPct val="0"/>
              </a:spcBef>
              <a:spcAft>
                <a:spcPct val="0"/>
              </a:spcAft>
              <a:defRPr/>
            </a:pPr>
            <a:fld id="{1EED8F4B-1964-46C0-B726-A9507A6B8D09}"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defTabSz="914400" fontAlgn="base">
              <a:spcBef>
                <a:spcPct val="0"/>
              </a:spcBef>
              <a:spcAft>
                <a:spcPct val="0"/>
              </a:spcAft>
              <a:defRPr/>
            </a:pPr>
            <a:endParaRPr lang="en-US">
              <a:solidFill>
                <a:srgbClr val="92D050">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8BC64C"/>
                </a:solidFill>
              </a:defRPr>
            </a:lvl1pPr>
          </a:lstStyle>
          <a:p>
            <a:pPr defTabSz="914400" fontAlgn="base">
              <a:spcBef>
                <a:spcPct val="0"/>
              </a:spcBef>
              <a:spcAft>
                <a:spcPct val="0"/>
              </a:spcAft>
              <a:defRPr/>
            </a:pPr>
            <a:fld id="{8BC89C15-7E1F-4B9D-BC16-800D00F11B80}"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grpSp>
        <p:nvGrpSpPr>
          <p:cNvPr id="1033"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Arial" charset="0"/>
                <a:ea typeface="+mn-ea"/>
                <a:cs typeface="Arial" panose="020B0604020202020204"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Arial" charset="0"/>
                <a:ea typeface="+mn-ea"/>
                <a:cs typeface="Arial" panose="020B0604020202020204" pitchFamily="34" charset="0"/>
              </a:endParaRPr>
            </a:p>
          </p:txBody>
        </p:sp>
      </p:grpSp>
    </p:spTree>
    <p:extLst>
      <p:ext uri="{BB962C8B-B14F-4D97-AF65-F5344CB8AC3E}">
        <p14:creationId xmlns:p14="http://schemas.microsoft.com/office/powerpoint/2010/main" val="42872104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FDF59C"/>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DF59C"/>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ECD3D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onstantia"/>
              <a:ea typeface="+mn-ea"/>
              <a:cs typeface="Arial" panose="020B0604020202020204" pitchFamily="34" charset="0"/>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onstantia"/>
              <a:ea typeface="+mn-ea"/>
              <a:cs typeface="Arial" panose="020B0604020202020204" pitchFamily="34" charset="0"/>
            </a:endParaRPr>
          </a:p>
        </p:txBody>
      </p:sp>
      <p:sp>
        <p:nvSpPr>
          <p:cNvPr id="1028"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ro-RO" smtClean="0"/>
              <a:t>Click to edit Master title style</a:t>
            </a:r>
          </a:p>
        </p:txBody>
      </p:sp>
      <p:sp>
        <p:nvSpPr>
          <p:cNvPr id="1029" name="Text Placehold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smtClean="0"/>
              <a:t>Click to edit Master text styles</a:t>
            </a:r>
          </a:p>
          <a:p>
            <a:pPr lvl="1"/>
            <a:r>
              <a:rPr lang="en-US" altLang="ro-RO" smtClean="0"/>
              <a:t>Second level</a:t>
            </a:r>
          </a:p>
          <a:p>
            <a:pPr lvl="2"/>
            <a:r>
              <a:rPr lang="en-US" altLang="ro-RO" smtClean="0"/>
              <a:t>Third level</a:t>
            </a:r>
          </a:p>
          <a:p>
            <a:pPr lvl="3"/>
            <a:r>
              <a:rPr lang="en-US" altLang="ro-RO" smtClean="0"/>
              <a:t>Fourth level</a:t>
            </a:r>
          </a:p>
          <a:p>
            <a:pPr lvl="4"/>
            <a:r>
              <a:rPr lang="en-US" altLang="ro-RO" smtClean="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defTabSz="914400" fontAlgn="base">
              <a:spcBef>
                <a:spcPct val="0"/>
              </a:spcBef>
              <a:spcAft>
                <a:spcPct val="0"/>
              </a:spcAft>
              <a:defRPr/>
            </a:pPr>
            <a:fld id="{1EED8F4B-1964-46C0-B726-A9507A6B8D09}"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defTabSz="914400" fontAlgn="base">
              <a:spcBef>
                <a:spcPct val="0"/>
              </a:spcBef>
              <a:spcAft>
                <a:spcPct val="0"/>
              </a:spcAft>
              <a:defRPr/>
            </a:pPr>
            <a:endParaRPr lang="en-US">
              <a:solidFill>
                <a:srgbClr val="92D050">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8BC64C"/>
                </a:solidFill>
              </a:defRPr>
            </a:lvl1pPr>
          </a:lstStyle>
          <a:p>
            <a:pPr defTabSz="914400" fontAlgn="base">
              <a:spcBef>
                <a:spcPct val="0"/>
              </a:spcBef>
              <a:spcAft>
                <a:spcPct val="0"/>
              </a:spcAft>
              <a:defRPr/>
            </a:pPr>
            <a:fld id="{8BC89C15-7E1F-4B9D-BC16-800D00F11B80}"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grpSp>
        <p:nvGrpSpPr>
          <p:cNvPr id="1033"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Arial" charset="0"/>
                <a:ea typeface="+mn-ea"/>
                <a:cs typeface="Arial" panose="020B0604020202020204"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Arial" charset="0"/>
                <a:ea typeface="+mn-ea"/>
                <a:cs typeface="Arial" panose="020B0604020202020204" pitchFamily="34" charset="0"/>
              </a:endParaRPr>
            </a:p>
          </p:txBody>
        </p:sp>
      </p:grpSp>
    </p:spTree>
    <p:extLst>
      <p:ext uri="{BB962C8B-B14F-4D97-AF65-F5344CB8AC3E}">
        <p14:creationId xmlns:p14="http://schemas.microsoft.com/office/powerpoint/2010/main" val="103293980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FDF59C"/>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DF59C"/>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ECD3D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onstantia"/>
              <a:ea typeface="+mn-ea"/>
              <a:cs typeface="Arial" panose="020B0604020202020204" pitchFamily="34" charset="0"/>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Constantia"/>
              <a:ea typeface="+mn-ea"/>
              <a:cs typeface="Arial" panose="020B0604020202020204" pitchFamily="34" charset="0"/>
            </a:endParaRPr>
          </a:p>
        </p:txBody>
      </p:sp>
      <p:sp>
        <p:nvSpPr>
          <p:cNvPr id="1028"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ro-RO" smtClean="0"/>
              <a:t>Click to edit Master title style</a:t>
            </a:r>
          </a:p>
        </p:txBody>
      </p:sp>
      <p:sp>
        <p:nvSpPr>
          <p:cNvPr id="1029" name="Text Placehold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smtClean="0"/>
              <a:t>Click to edit Master text styles</a:t>
            </a:r>
          </a:p>
          <a:p>
            <a:pPr lvl="1"/>
            <a:r>
              <a:rPr lang="en-US" altLang="ro-RO" smtClean="0"/>
              <a:t>Second level</a:t>
            </a:r>
          </a:p>
          <a:p>
            <a:pPr lvl="2"/>
            <a:r>
              <a:rPr lang="en-US" altLang="ro-RO" smtClean="0"/>
              <a:t>Third level</a:t>
            </a:r>
          </a:p>
          <a:p>
            <a:pPr lvl="3"/>
            <a:r>
              <a:rPr lang="en-US" altLang="ro-RO" smtClean="0"/>
              <a:t>Fourth level</a:t>
            </a:r>
          </a:p>
          <a:p>
            <a:pPr lvl="4"/>
            <a:r>
              <a:rPr lang="en-US" altLang="ro-RO" smtClean="0"/>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defTabSz="914400" fontAlgn="base">
              <a:spcBef>
                <a:spcPct val="0"/>
              </a:spcBef>
              <a:spcAft>
                <a:spcPct val="0"/>
              </a:spcAft>
              <a:defRPr/>
            </a:pPr>
            <a:fld id="{1EED8F4B-1964-46C0-B726-A9507A6B8D09}" type="datetimeFigureOut">
              <a:rPr lang="en-US" smtClean="0">
                <a:solidFill>
                  <a:srgbClr val="92D050">
                    <a:shade val="90000"/>
                  </a:srgbClr>
                </a:solidFill>
              </a:rPr>
              <a:pPr defTabSz="914400" fontAlgn="base">
                <a:spcBef>
                  <a:spcPct val="0"/>
                </a:spcBef>
                <a:spcAft>
                  <a:spcPct val="0"/>
                </a:spcAft>
                <a:defRPr/>
              </a:pPr>
              <a:t>6/12/2018</a:t>
            </a:fld>
            <a:endParaRPr lang="en-US">
              <a:solidFill>
                <a:srgbClr val="92D050">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defTabSz="914400" fontAlgn="base">
              <a:spcBef>
                <a:spcPct val="0"/>
              </a:spcBef>
              <a:spcAft>
                <a:spcPct val="0"/>
              </a:spcAft>
              <a:defRPr/>
            </a:pPr>
            <a:endParaRPr lang="en-US">
              <a:solidFill>
                <a:srgbClr val="92D050">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8BC64C"/>
                </a:solidFill>
              </a:defRPr>
            </a:lvl1pPr>
          </a:lstStyle>
          <a:p>
            <a:pPr defTabSz="914400" fontAlgn="base">
              <a:spcBef>
                <a:spcPct val="0"/>
              </a:spcBef>
              <a:spcAft>
                <a:spcPct val="0"/>
              </a:spcAft>
              <a:defRPr/>
            </a:pPr>
            <a:fld id="{8BC89C15-7E1F-4B9D-BC16-800D00F11B80}" type="slidenum">
              <a:rPr lang="en-US" altLang="ro-RO" smtClean="0">
                <a:latin typeface="Arial" panose="020B0604020202020204" pitchFamily="34" charset="0"/>
                <a:cs typeface="Arial" panose="020B0604020202020204" pitchFamily="34" charset="0"/>
              </a:rPr>
              <a:pPr defTabSz="914400" fontAlgn="base">
                <a:spcBef>
                  <a:spcPct val="0"/>
                </a:spcBef>
                <a:spcAft>
                  <a:spcPct val="0"/>
                </a:spcAft>
                <a:defRPr/>
              </a:pPr>
              <a:t>‹#›</a:t>
            </a:fld>
            <a:endParaRPr lang="en-US" altLang="ro-RO">
              <a:latin typeface="Arial" panose="020B0604020202020204" pitchFamily="34" charset="0"/>
              <a:cs typeface="Arial" panose="020B0604020202020204" pitchFamily="34" charset="0"/>
            </a:endParaRPr>
          </a:p>
        </p:txBody>
      </p:sp>
      <p:grpSp>
        <p:nvGrpSpPr>
          <p:cNvPr id="1033"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Arial" charset="0"/>
                <a:ea typeface="+mn-ea"/>
                <a:cs typeface="Arial" panose="020B0604020202020204"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B050"/>
                </a:solidFill>
                <a:effectLst/>
                <a:uLnTx/>
                <a:uFillTx/>
                <a:latin typeface="Arial" charset="0"/>
                <a:ea typeface="+mn-ea"/>
                <a:cs typeface="Arial" panose="020B0604020202020204" pitchFamily="34" charset="0"/>
              </a:endParaRPr>
            </a:p>
          </p:txBody>
        </p:sp>
      </p:grpSp>
    </p:spTree>
    <p:extLst>
      <p:ext uri="{BB962C8B-B14F-4D97-AF65-F5344CB8AC3E}">
        <p14:creationId xmlns:p14="http://schemas.microsoft.com/office/powerpoint/2010/main" val="33010075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FDF59C"/>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DF59C"/>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ECD3D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0.xml"/><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0.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0.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30.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30.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30.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30.xml"/><Relationship Id="rId5" Type="http://schemas.openxmlformats.org/officeDocument/2006/relationships/image" Target="../media/image58.jpeg"/><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2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52.xml"/><Relationship Id="rId5" Type="http://schemas.openxmlformats.org/officeDocument/2006/relationships/image" Target="../media/image71.jpeg"/><Relationship Id="rId4" Type="http://schemas.openxmlformats.org/officeDocument/2006/relationships/image" Target="../media/image70.jpeg"/></Relationships>
</file>

<file path=ppt/slides/_rels/slide2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63.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2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monitorulsv.ro/cauta/Daniela%20MICUTARIU/2018/05/autor/desc/pagina-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9.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ro-RO" b="1" dirty="0" smtClean="0">
                <a:solidFill>
                  <a:srgbClr val="002060"/>
                </a:solidFill>
                <a:latin typeface="Times New Roman" panose="02020603050405020304" pitchFamily="18" charset="0"/>
                <a:cs typeface="Times New Roman" panose="02020603050405020304" pitchFamily="18" charset="0"/>
              </a:rPr>
              <a:t>Reevaluarea activității</a:t>
            </a:r>
            <a:br>
              <a:rPr lang="ro-RO" b="1" dirty="0" smtClean="0">
                <a:solidFill>
                  <a:srgbClr val="002060"/>
                </a:solidFill>
                <a:latin typeface="Times New Roman" panose="02020603050405020304" pitchFamily="18" charset="0"/>
                <a:cs typeface="Times New Roman" panose="02020603050405020304" pitchFamily="18" charset="0"/>
              </a:rPr>
            </a:br>
            <a:r>
              <a:rPr lang="ro-RO" b="1" dirty="0" smtClean="0">
                <a:solidFill>
                  <a:srgbClr val="002060"/>
                </a:solidFill>
                <a:latin typeface="Times New Roman" panose="02020603050405020304" pitchFamily="18" charset="0"/>
                <a:cs typeface="Times New Roman" panose="02020603050405020304" pitchFamily="18" charset="0"/>
              </a:rPr>
              <a:t>eco-școala</a:t>
            </a:r>
            <a:br>
              <a:rPr lang="ro-RO" b="1" dirty="0" smtClean="0">
                <a:solidFill>
                  <a:srgbClr val="002060"/>
                </a:solidFill>
                <a:latin typeface="Times New Roman" panose="02020603050405020304" pitchFamily="18" charset="0"/>
                <a:cs typeface="Times New Roman" panose="02020603050405020304" pitchFamily="18" charset="0"/>
              </a:rPr>
            </a:br>
            <a:r>
              <a:rPr lang="ro-RO" b="1" dirty="0" smtClean="0">
                <a:solidFill>
                  <a:srgbClr val="002060"/>
                </a:solidFill>
                <a:latin typeface="Times New Roman" panose="02020603050405020304" pitchFamily="18" charset="0"/>
                <a:cs typeface="Times New Roman" panose="02020603050405020304" pitchFamily="18" charset="0"/>
              </a:rPr>
              <a:t>perioada: 2016-2018</a:t>
            </a:r>
            <a:endParaRPr lang="ro-RO" b="1" dirty="0">
              <a:solidFill>
                <a:srgbClr val="00206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68132" y="4424984"/>
            <a:ext cx="8689976" cy="1371599"/>
          </a:xfrm>
        </p:spPr>
        <p:txBody>
          <a:bodyPr>
            <a:normAutofit/>
          </a:bodyPr>
          <a:lstStyle/>
          <a:p>
            <a:r>
              <a:rPr lang="x-none" sz="2800" b="1" dirty="0" smtClean="0">
                <a:solidFill>
                  <a:srgbClr val="00B050"/>
                </a:solidFill>
                <a:latin typeface="Times New Roman" panose="02020603050405020304" pitchFamily="18" charset="0"/>
                <a:cs typeface="Times New Roman" panose="02020603050405020304" pitchFamily="18" charset="0"/>
              </a:rPr>
              <a:t>Colegiul silvic bucovina</a:t>
            </a:r>
          </a:p>
          <a:p>
            <a:r>
              <a:rPr lang="x-none" sz="2800" b="1" dirty="0" smtClean="0">
                <a:solidFill>
                  <a:srgbClr val="00B050"/>
                </a:solidFill>
                <a:latin typeface="Times New Roman" panose="02020603050405020304" pitchFamily="18" charset="0"/>
                <a:cs typeface="Times New Roman" panose="02020603050405020304" pitchFamily="18" charset="0"/>
              </a:rPr>
              <a:t>Câmpulung moldovenesc</a:t>
            </a:r>
            <a:endParaRPr lang="ro-RO" sz="2800" b="1" dirty="0">
              <a:solidFill>
                <a:srgbClr val="00B050"/>
              </a:solidFill>
              <a:latin typeface="Times New Roman" panose="02020603050405020304" pitchFamily="18" charset="0"/>
              <a:cs typeface="Times New Roman" panose="02020603050405020304" pitchFamily="18" charset="0"/>
            </a:endParaRPr>
          </a:p>
        </p:txBody>
      </p:sp>
      <p:pic>
        <p:nvPicPr>
          <p:cNvPr id="1026" name="Picture 2" descr="logo_es_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0157" y="135391"/>
            <a:ext cx="1490798" cy="16150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igla ccd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50731" y="450503"/>
            <a:ext cx="1042716" cy="129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Imagini pentru sigla colegiul silvic bucovin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17029" y="-1"/>
            <a:ext cx="1867989" cy="186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18411" y="6411569"/>
            <a:ext cx="3762103" cy="369332"/>
          </a:xfrm>
          <a:prstGeom prst="rect">
            <a:avLst/>
          </a:prstGeom>
          <a:noFill/>
        </p:spPr>
        <p:txBody>
          <a:bodyPr wrap="square" rtlCol="0">
            <a:spAutoFit/>
          </a:bodyPr>
          <a:lstStyle/>
          <a:p>
            <a:pPr algn="ctr"/>
            <a:r>
              <a:rPr lang="x-none" dirty="0" smtClean="0"/>
              <a:t>2018</a:t>
            </a:r>
            <a:endParaRPr lang="ro-RO" dirty="0"/>
          </a:p>
        </p:txBody>
      </p:sp>
    </p:spTree>
    <p:extLst>
      <p:ext uri="{BB962C8B-B14F-4D97-AF65-F5344CB8AC3E}">
        <p14:creationId xmlns:p14="http://schemas.microsoft.com/office/powerpoint/2010/main" val="3346995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397" y="0"/>
            <a:ext cx="10364451" cy="1596177"/>
          </a:xfrm>
        </p:spPr>
        <p:txBody>
          <a:bodyPr/>
          <a:lstStyle/>
          <a:p>
            <a:r>
              <a:rPr lang="ro-RO" dirty="0" smtClean="0"/>
              <a:t>Activitățile eco-școala</a:t>
            </a:r>
            <a:br>
              <a:rPr lang="ro-RO" dirty="0" smtClean="0"/>
            </a:br>
            <a:r>
              <a:rPr lang="ro-RO" altLang="ro-RO" b="1" dirty="0">
                <a:solidFill>
                  <a:srgbClr val="00B050"/>
                </a:solidFill>
                <a:latin typeface="Times New Roman" panose="02020603050405020304" pitchFamily="18" charset="0"/>
                <a:cs typeface="Times New Roman" panose="02020603050405020304" pitchFamily="18" charset="0"/>
              </a:rPr>
              <a:t>Amenajarea spațiilor verzi din curtea școlii</a:t>
            </a:r>
            <a:endParaRPr lang="ro-RO" dirty="0"/>
          </a:p>
        </p:txBody>
      </p:sp>
      <p:pic>
        <p:nvPicPr>
          <p:cNvPr id="5" name="Content Placeholder 4"/>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9057340" y="3008811"/>
            <a:ext cx="2568177" cy="3424237"/>
          </a:xfr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008811"/>
            <a:ext cx="2690949" cy="3587932"/>
          </a:xfrm>
          <a:prstGeom prst="rect">
            <a:avLst/>
          </a:prstGeom>
        </p:spPr>
      </p:pic>
      <p:sp>
        <p:nvSpPr>
          <p:cNvPr id="7" name="Rectangle 6"/>
          <p:cNvSpPr/>
          <p:nvPr/>
        </p:nvSpPr>
        <p:spPr>
          <a:xfrm>
            <a:off x="2900805" y="1596177"/>
            <a:ext cx="5934466" cy="2308324"/>
          </a:xfrm>
          <a:prstGeom prst="rect">
            <a:avLst/>
          </a:prstGeom>
          <a:solidFill>
            <a:schemeClr val="accent3">
              <a:lumMod val="40000"/>
              <a:lumOff val="60000"/>
            </a:schemeClr>
          </a:solidFill>
        </p:spPr>
        <p:txBody>
          <a:bodyPr wrap="square">
            <a:spAutoFit/>
          </a:bodyPr>
          <a:lstStyle/>
          <a:p>
            <a:r>
              <a:rPr lang="ro-RO" altLang="ro-RO" b="1" dirty="0">
                <a:solidFill>
                  <a:srgbClr val="0E151D"/>
                </a:solidFill>
                <a:latin typeface="Times New Roman" panose="02020603050405020304" pitchFamily="18" charset="0"/>
                <a:cs typeface="Times New Roman" panose="02020603050405020304" pitchFamily="18" charset="0"/>
              </a:rPr>
              <a:t>SCOP:</a:t>
            </a:r>
            <a:r>
              <a:rPr lang="ro-RO" altLang="ro-RO" dirty="0">
                <a:solidFill>
                  <a:srgbClr val="0E151D"/>
                </a:solidFill>
                <a:latin typeface="Times New Roman" panose="02020603050405020304" pitchFamily="18" charset="0"/>
                <a:cs typeface="Times New Roman" panose="02020603050405020304" pitchFamily="18" charset="0"/>
              </a:rPr>
              <a:t> îmbunătățirea aspectului spațiilor verzi din curtea liceului</a:t>
            </a:r>
          </a:p>
          <a:p>
            <a:r>
              <a:rPr lang="ro-RO" altLang="ro-RO" b="1" dirty="0">
                <a:solidFill>
                  <a:srgbClr val="0E151D"/>
                </a:solidFill>
                <a:latin typeface="Times New Roman" panose="02020603050405020304" pitchFamily="18" charset="0"/>
                <a:cs typeface="Times New Roman" panose="02020603050405020304" pitchFamily="18" charset="0"/>
              </a:rPr>
              <a:t>Grup ţintă: </a:t>
            </a:r>
            <a:r>
              <a:rPr lang="ro-RO" altLang="ro-RO" dirty="0">
                <a:solidFill>
                  <a:srgbClr val="0E151D"/>
                </a:solidFill>
                <a:latin typeface="Times New Roman" panose="02020603050405020304" pitchFamily="18" charset="0"/>
                <a:cs typeface="Times New Roman" panose="02020603050405020304" pitchFamily="18" charset="0"/>
              </a:rPr>
              <a:t>elevii și cadrele didactice </a:t>
            </a:r>
          </a:p>
          <a:p>
            <a:r>
              <a:rPr lang="ro-RO" altLang="ro-RO" b="1" dirty="0">
                <a:solidFill>
                  <a:srgbClr val="0E151D"/>
                </a:solidFill>
                <a:latin typeface="Times New Roman" panose="02020603050405020304" pitchFamily="18" charset="0"/>
                <a:cs typeface="Times New Roman" panose="02020603050405020304" pitchFamily="18" charset="0"/>
              </a:rPr>
              <a:t>Parteneri:</a:t>
            </a:r>
            <a:r>
              <a:rPr lang="ro-RO" altLang="ro-RO" dirty="0">
                <a:solidFill>
                  <a:srgbClr val="0E151D"/>
                </a:solidFill>
                <a:latin typeface="Times New Roman" panose="02020603050405020304" pitchFamily="18" charset="0"/>
                <a:cs typeface="Times New Roman" panose="02020603050405020304" pitchFamily="18" charset="0"/>
              </a:rPr>
              <a:t> </a:t>
            </a:r>
            <a:r>
              <a:rPr lang="ro-RO" altLang="ro-RO" dirty="0">
                <a:latin typeface="Times New Roman" panose="02020603050405020304" pitchFamily="18" charset="0"/>
                <a:cs typeface="Times New Roman" panose="02020603050405020304" pitchFamily="18" charset="0"/>
              </a:rPr>
              <a:t>Asociaţia ECOTIN Bucovina </a:t>
            </a:r>
          </a:p>
          <a:p>
            <a:r>
              <a:rPr lang="ro-RO" altLang="ro-RO" b="1" dirty="0">
                <a:solidFill>
                  <a:srgbClr val="0E151D"/>
                </a:solidFill>
                <a:latin typeface="Times New Roman" panose="02020603050405020304" pitchFamily="18" charset="0"/>
                <a:cs typeface="Times New Roman" panose="02020603050405020304" pitchFamily="18" charset="0"/>
              </a:rPr>
              <a:t>Impact:</a:t>
            </a:r>
            <a:r>
              <a:rPr lang="ro-RO" altLang="ro-RO" dirty="0">
                <a:solidFill>
                  <a:srgbClr val="0E151D"/>
                </a:solidFill>
                <a:latin typeface="Times New Roman" panose="02020603050405020304" pitchFamily="18" charset="0"/>
                <a:cs typeface="Times New Roman" panose="02020603050405020304" pitchFamily="18" charset="0"/>
              </a:rPr>
              <a:t> - refacerea spațiilor verzi </a:t>
            </a:r>
          </a:p>
          <a:p>
            <a:r>
              <a:rPr lang="ro-RO" altLang="ro-RO" dirty="0">
                <a:solidFill>
                  <a:srgbClr val="0E151D"/>
                </a:solidFill>
                <a:latin typeface="Times New Roman" panose="02020603050405020304" pitchFamily="18" charset="0"/>
                <a:cs typeface="Times New Roman" panose="02020603050405020304" pitchFamily="18" charset="0"/>
              </a:rPr>
              <a:t>             </a:t>
            </a:r>
            <a:r>
              <a:rPr lang="en-US" altLang="ro-RO" dirty="0">
                <a:solidFill>
                  <a:srgbClr val="0E151D"/>
                </a:solidFill>
                <a:latin typeface="Times New Roman" panose="02020603050405020304" pitchFamily="18" charset="0"/>
                <a:cs typeface="Times New Roman" panose="02020603050405020304" pitchFamily="18" charset="0"/>
              </a:rPr>
              <a:t> </a:t>
            </a:r>
            <a:r>
              <a:rPr lang="ro-RO" altLang="ro-RO" dirty="0">
                <a:solidFill>
                  <a:srgbClr val="0E151D"/>
                </a:solidFill>
                <a:latin typeface="Times New Roman" panose="02020603050405020304" pitchFamily="18" charset="0"/>
                <a:cs typeface="Times New Roman" panose="02020603050405020304" pitchFamily="18" charset="0"/>
              </a:rPr>
              <a:t> - înființarea de noi spații rondouri cu flori</a:t>
            </a:r>
          </a:p>
          <a:p>
            <a:r>
              <a:rPr lang="ro-RO" altLang="ro-RO" dirty="0">
                <a:solidFill>
                  <a:srgbClr val="0E151D"/>
                </a:solidFill>
                <a:latin typeface="Times New Roman" panose="02020603050405020304" pitchFamily="18" charset="0"/>
                <a:cs typeface="Times New Roman" panose="02020603050405020304" pitchFamily="18" charset="0"/>
              </a:rPr>
              <a:t>               - introducerea de specii noi în cadrul Parcului Dendrologic al școlii</a:t>
            </a:r>
            <a:endParaRPr lang="en-US" altLang="ro-RO" dirty="0">
              <a:solidFill>
                <a:srgbClr val="0E151D"/>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flipV="1">
            <a:off x="3944981" y="4227049"/>
            <a:ext cx="3396343" cy="2547258"/>
          </a:xfrm>
          <a:prstGeom prst="rect">
            <a:avLst/>
          </a:prstGeom>
        </p:spPr>
      </p:pic>
    </p:spTree>
    <p:extLst>
      <p:ext uri="{BB962C8B-B14F-4D97-AF65-F5344CB8AC3E}">
        <p14:creationId xmlns:p14="http://schemas.microsoft.com/office/powerpoint/2010/main" val="340712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09800" y="381000"/>
            <a:ext cx="8229600" cy="1143000"/>
          </a:xfrm>
        </p:spPr>
        <p:txBody>
          <a:bodyPr/>
          <a:lstStyle/>
          <a:p>
            <a:pPr algn="ctr"/>
            <a:r>
              <a:rPr lang="ro-RO" altLang="ro-RO" b="1" smtClean="0">
                <a:solidFill>
                  <a:schemeClr val="tx1"/>
                </a:solidFill>
                <a:latin typeface="Times New Roman" panose="02020603050405020304" pitchFamily="18" charset="0"/>
                <a:cs typeface="Times New Roman" panose="02020603050405020304" pitchFamily="18" charset="0"/>
              </a:rPr>
              <a:t>Amenajarea interiorului și exteriorului școlii</a:t>
            </a:r>
            <a:endParaRPr lang="en-US" altLang="ro-RO" b="1" smtClean="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114800" y="1806575"/>
            <a:ext cx="6553200" cy="203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r>
              <a:rPr lang="ro-RO" altLang="ro-RO" b="1" dirty="0">
                <a:solidFill>
                  <a:srgbClr val="0E151D"/>
                </a:solidFill>
                <a:latin typeface="Times New Roman" panose="02020603050405020304" pitchFamily="18" charset="0"/>
                <a:cs typeface="Times New Roman" panose="02020603050405020304" pitchFamily="18" charset="0"/>
              </a:rPr>
              <a:t>SCOP:</a:t>
            </a:r>
            <a:r>
              <a:rPr lang="ro-RO" altLang="ro-RO" dirty="0">
                <a:solidFill>
                  <a:srgbClr val="0E151D"/>
                </a:solidFill>
                <a:latin typeface="Times New Roman" panose="02020603050405020304" pitchFamily="18" charset="0"/>
                <a:cs typeface="Times New Roman" panose="02020603050405020304" pitchFamily="18" charset="0"/>
              </a:rPr>
              <a:t> personalizarea spațiilor din interiorul </a:t>
            </a:r>
            <a:r>
              <a:rPr lang="ro-RO" altLang="ro-RO" dirty="0" smtClean="0">
                <a:solidFill>
                  <a:srgbClr val="0E151D"/>
                </a:solidFill>
                <a:latin typeface="Times New Roman" panose="02020603050405020304" pitchFamily="18" charset="0"/>
                <a:cs typeface="Times New Roman" panose="02020603050405020304" pitchFamily="18" charset="0"/>
              </a:rPr>
              <a:t>școlii</a:t>
            </a:r>
            <a:endParaRPr lang="ro-RO" altLang="ro-RO" dirty="0">
              <a:solidFill>
                <a:srgbClr val="0E151D"/>
              </a:solidFill>
              <a:latin typeface="Times New Roman" panose="02020603050405020304" pitchFamily="18" charset="0"/>
              <a:cs typeface="Times New Roman" panose="02020603050405020304" pitchFamily="18" charset="0"/>
            </a:endParaRPr>
          </a:p>
          <a:p>
            <a:pPr defTabSz="914400" fontAlgn="base">
              <a:spcBef>
                <a:spcPct val="0"/>
              </a:spcBef>
              <a:spcAft>
                <a:spcPct val="0"/>
              </a:spcAft>
            </a:pPr>
            <a:r>
              <a:rPr lang="ro-RO" altLang="ro-RO" b="1" dirty="0">
                <a:solidFill>
                  <a:srgbClr val="0E151D"/>
                </a:solidFill>
                <a:latin typeface="Times New Roman" panose="02020603050405020304" pitchFamily="18" charset="0"/>
                <a:cs typeface="Times New Roman" panose="02020603050405020304" pitchFamily="18" charset="0"/>
              </a:rPr>
              <a:t>Grup ţintă: </a:t>
            </a:r>
            <a:r>
              <a:rPr lang="ro-RO" altLang="ro-RO" dirty="0">
                <a:solidFill>
                  <a:srgbClr val="0E151D"/>
                </a:solidFill>
                <a:latin typeface="Times New Roman" panose="02020603050405020304" pitchFamily="18" charset="0"/>
                <a:cs typeface="Times New Roman" panose="02020603050405020304" pitchFamily="18" charset="0"/>
              </a:rPr>
              <a:t>elevii </a:t>
            </a:r>
          </a:p>
          <a:p>
            <a:pPr defTabSz="914400" fontAlgn="base">
              <a:spcBef>
                <a:spcPct val="0"/>
              </a:spcBef>
              <a:spcAft>
                <a:spcPct val="0"/>
              </a:spcAft>
            </a:pPr>
            <a:r>
              <a:rPr lang="ro-RO" altLang="ro-RO" b="1" dirty="0">
                <a:solidFill>
                  <a:srgbClr val="0E151D"/>
                </a:solidFill>
                <a:latin typeface="Times New Roman" panose="02020603050405020304" pitchFamily="18" charset="0"/>
                <a:cs typeface="Times New Roman" panose="02020603050405020304" pitchFamily="18" charset="0"/>
              </a:rPr>
              <a:t>Realizatori:</a:t>
            </a:r>
            <a:r>
              <a:rPr lang="ro-RO" altLang="ro-RO" dirty="0">
                <a:solidFill>
                  <a:srgbClr val="0E151D"/>
                </a:solidFill>
                <a:latin typeface="Times New Roman" panose="02020603050405020304" pitchFamily="18" charset="0"/>
                <a:cs typeface="Times New Roman" panose="02020603050405020304" pitchFamily="18" charset="0"/>
              </a:rPr>
              <a:t> </a:t>
            </a:r>
            <a:r>
              <a:rPr lang="ro-RO" altLang="ro-RO" b="1" dirty="0">
                <a:solidFill>
                  <a:srgbClr val="C00000"/>
                </a:solidFill>
                <a:latin typeface="Times New Roman" panose="02020603050405020304" pitchFamily="18" charset="0"/>
                <a:cs typeface="Times New Roman" panose="02020603050405020304" pitchFamily="18" charset="0"/>
              </a:rPr>
              <a:t>elevii cei mai talentați din liceu</a:t>
            </a:r>
          </a:p>
          <a:p>
            <a:pPr defTabSz="914400" fontAlgn="base">
              <a:spcBef>
                <a:spcPct val="0"/>
              </a:spcBef>
              <a:spcAft>
                <a:spcPct val="0"/>
              </a:spcAft>
            </a:pPr>
            <a:r>
              <a:rPr lang="ro-RO" altLang="ro-RO" b="1" dirty="0">
                <a:solidFill>
                  <a:srgbClr val="0E151D"/>
                </a:solidFill>
                <a:latin typeface="Times New Roman" panose="02020603050405020304" pitchFamily="18" charset="0"/>
                <a:cs typeface="Times New Roman" panose="02020603050405020304" pitchFamily="18" charset="0"/>
              </a:rPr>
              <a:t>Impact:</a:t>
            </a:r>
            <a:r>
              <a:rPr lang="ro-RO" altLang="ro-RO" dirty="0">
                <a:solidFill>
                  <a:srgbClr val="0E151D"/>
                </a:solidFill>
                <a:latin typeface="Times New Roman" panose="02020603050405020304" pitchFamily="18" charset="0"/>
                <a:cs typeface="Times New Roman" panose="02020603050405020304" pitchFamily="18" charset="0"/>
              </a:rPr>
              <a:t> - vizual – prin mesajele transmise de desene</a:t>
            </a:r>
          </a:p>
          <a:p>
            <a:pPr defTabSz="914400" fontAlgn="base">
              <a:spcBef>
                <a:spcPct val="0"/>
              </a:spcBef>
              <a:spcAft>
                <a:spcPct val="0"/>
              </a:spcAft>
            </a:pPr>
            <a:r>
              <a:rPr lang="ro-RO" altLang="ro-RO" dirty="0">
                <a:solidFill>
                  <a:srgbClr val="0E151D"/>
                </a:solidFill>
                <a:latin typeface="Times New Roman" panose="02020603050405020304" pitchFamily="18" charset="0"/>
                <a:cs typeface="Times New Roman" panose="02020603050405020304" pitchFamily="18" charset="0"/>
              </a:rPr>
              <a:t>               - artistic – ne exersăm creativitatea</a:t>
            </a:r>
          </a:p>
          <a:p>
            <a:pPr defTabSz="914400" fontAlgn="base">
              <a:spcBef>
                <a:spcPct val="0"/>
              </a:spcBef>
              <a:spcAft>
                <a:spcPct val="0"/>
              </a:spcAft>
            </a:pPr>
            <a:r>
              <a:rPr lang="ro-RO" altLang="ro-RO" dirty="0">
                <a:solidFill>
                  <a:srgbClr val="0E151D"/>
                </a:solidFill>
                <a:latin typeface="Times New Roman" panose="02020603050405020304" pitchFamily="18" charset="0"/>
                <a:cs typeface="Times New Roman" panose="02020603050405020304" pitchFamily="18" charset="0"/>
              </a:rPr>
              <a:t>               - social – ne respectăm munca noastră și a colegilor noștri</a:t>
            </a:r>
            <a:endParaRPr lang="en-US" altLang="ro-RO" dirty="0">
              <a:solidFill>
                <a:srgbClr val="0E151D"/>
              </a:solidFill>
              <a:latin typeface="Constantia" panose="02030602050306030303" pitchFamily="18" charset="0"/>
            </a:endParaRPr>
          </a:p>
          <a:p>
            <a:pPr defTabSz="914400" fontAlgn="base">
              <a:spcBef>
                <a:spcPct val="0"/>
              </a:spcBef>
              <a:spcAft>
                <a:spcPct val="0"/>
              </a:spcAft>
            </a:pPr>
            <a:endParaRPr lang="en-US" altLang="ro-RO" dirty="0">
              <a:solidFill>
                <a:srgbClr val="FFFFFF"/>
              </a:solidFill>
              <a:latin typeface="Constantia" panose="02030602050306030303" pitchFamily="18"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491986">
            <a:off x="352478" y="4124999"/>
            <a:ext cx="4184910" cy="234998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3300" y="4554554"/>
            <a:ext cx="3667330" cy="2059347"/>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22645" y="4033922"/>
            <a:ext cx="1531590" cy="272749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7795" y="1359867"/>
            <a:ext cx="3579223" cy="2009872"/>
          </a:xfrm>
          <a:prstGeom prst="rect">
            <a:avLst/>
          </a:prstGeom>
        </p:spPr>
      </p:pic>
    </p:spTree>
    <p:extLst>
      <p:ext uri="{BB962C8B-B14F-4D97-AF65-F5344CB8AC3E}">
        <p14:creationId xmlns:p14="http://schemas.microsoft.com/office/powerpoint/2010/main" val="3776343974"/>
      </p:ext>
    </p:extLst>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663" y="182336"/>
            <a:ext cx="10972800" cy="1143000"/>
          </a:xfrm>
        </p:spPr>
        <p:txBody>
          <a:bodyPr/>
          <a:lstStyle/>
          <a:p>
            <a:pPr algn="ctr"/>
            <a:r>
              <a:rPr lang="x-none" b="1" dirty="0" smtClean="0">
                <a:latin typeface="Times New Roman" panose="02020603050405020304" pitchFamily="18" charset="0"/>
                <a:cs typeface="Times New Roman" panose="02020603050405020304" pitchFamily="18" charset="0"/>
              </a:rPr>
              <a:t>CARNAVALUL ECOLOGIȘTILOR</a:t>
            </a:r>
            <a:endParaRPr lang="ro-RO"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464525" y="1325336"/>
            <a:ext cx="6744789" cy="2297202"/>
          </a:xfrm>
        </p:spPr>
        <p:txBody>
          <a:bodyPr/>
          <a:lstStyle/>
          <a:p>
            <a:pPr eaLnBrk="1" hangingPunct="1">
              <a:buNone/>
            </a:pPr>
            <a:r>
              <a:rPr lang="ro-RO" altLang="ro-RO" sz="1800" b="1" dirty="0">
                <a:solidFill>
                  <a:srgbClr val="00B050"/>
                </a:solidFill>
                <a:latin typeface="Times New Roman" panose="02020603050405020304" pitchFamily="18" charset="0"/>
                <a:cs typeface="Times New Roman" panose="02020603050405020304" pitchFamily="18" charset="0"/>
              </a:rPr>
              <a:t>SCOP:</a:t>
            </a:r>
            <a:r>
              <a:rPr lang="ro-RO" altLang="ro-RO" sz="1800" dirty="0">
                <a:solidFill>
                  <a:srgbClr val="00B050"/>
                </a:solidFill>
                <a:latin typeface="Times New Roman" panose="02020603050405020304" pitchFamily="18" charset="0"/>
                <a:cs typeface="Times New Roman" panose="02020603050405020304" pitchFamily="18" charset="0"/>
              </a:rPr>
              <a:t> </a:t>
            </a:r>
            <a:r>
              <a:rPr lang="ro-RO" altLang="ro-RO" sz="1800" dirty="0" smtClean="0">
                <a:latin typeface="Times New Roman" panose="02020603050405020304" pitchFamily="18" charset="0"/>
                <a:cs typeface="Times New Roman" panose="02020603050405020304" pitchFamily="18" charset="0"/>
              </a:rPr>
              <a:t>îmbinarea activității de protecție a mediului prin reciclarea deșeurilor cu relaționarea și socializarea prin muzică, dans, distracție.</a:t>
            </a:r>
            <a:endParaRPr lang="ro-RO" altLang="ro-RO" sz="1800" dirty="0">
              <a:latin typeface="Times New Roman" panose="02020603050405020304" pitchFamily="18" charset="0"/>
              <a:cs typeface="Times New Roman" panose="02020603050405020304" pitchFamily="18" charset="0"/>
            </a:endParaRPr>
          </a:p>
          <a:p>
            <a:pPr eaLnBrk="1" hangingPunct="1">
              <a:buNone/>
            </a:pPr>
            <a:r>
              <a:rPr lang="ro-RO" altLang="ro-RO" sz="1800" b="1" dirty="0">
                <a:solidFill>
                  <a:srgbClr val="00B050"/>
                </a:solidFill>
                <a:latin typeface="Times New Roman" panose="02020603050405020304" pitchFamily="18" charset="0"/>
                <a:cs typeface="Times New Roman" panose="02020603050405020304" pitchFamily="18" charset="0"/>
              </a:rPr>
              <a:t>Grup ţintă: </a:t>
            </a:r>
            <a:r>
              <a:rPr lang="ro-RO" altLang="ro-RO" sz="1800" dirty="0" smtClean="0">
                <a:latin typeface="Times New Roman" panose="02020603050405020304" pitchFamily="18" charset="0"/>
                <a:cs typeface="Times New Roman" panose="02020603050405020304" pitchFamily="18" charset="0"/>
              </a:rPr>
              <a:t>clasele cu profil Ecologie și protecție a mediului</a:t>
            </a:r>
            <a:endParaRPr lang="ro-RO" altLang="ro-RO" sz="1800" dirty="0">
              <a:latin typeface="Times New Roman" panose="02020603050405020304" pitchFamily="18" charset="0"/>
              <a:cs typeface="Times New Roman" panose="02020603050405020304" pitchFamily="18" charset="0"/>
            </a:endParaRPr>
          </a:p>
          <a:p>
            <a:pPr eaLnBrk="1" hangingPunct="1">
              <a:buNone/>
            </a:pPr>
            <a:r>
              <a:rPr lang="ro-RO" altLang="ro-RO" sz="1800" b="1" dirty="0">
                <a:solidFill>
                  <a:srgbClr val="00B050"/>
                </a:solidFill>
                <a:latin typeface="Times New Roman" panose="02020603050405020304" pitchFamily="18" charset="0"/>
                <a:cs typeface="Times New Roman" panose="02020603050405020304" pitchFamily="18" charset="0"/>
              </a:rPr>
              <a:t>Parteneri: </a:t>
            </a:r>
            <a:r>
              <a:rPr lang="ro-RO" altLang="ro-RO" sz="1800" dirty="0">
                <a:latin typeface="Times New Roman" panose="02020603050405020304" pitchFamily="18" charset="0"/>
                <a:cs typeface="Times New Roman" panose="02020603050405020304" pitchFamily="18" charset="0"/>
              </a:rPr>
              <a:t>Asociaţia ECOTIN Bucovina </a:t>
            </a:r>
          </a:p>
          <a:p>
            <a:pPr eaLnBrk="1" hangingPunct="1">
              <a:buNone/>
            </a:pPr>
            <a:r>
              <a:rPr lang="ro-RO" altLang="ro-RO" sz="1800" b="1" dirty="0">
                <a:solidFill>
                  <a:srgbClr val="00B050"/>
                </a:solidFill>
                <a:latin typeface="Times New Roman" panose="02020603050405020304" pitchFamily="18" charset="0"/>
                <a:cs typeface="Times New Roman" panose="02020603050405020304" pitchFamily="18" charset="0"/>
              </a:rPr>
              <a:t>Impact:</a:t>
            </a:r>
            <a:r>
              <a:rPr lang="ro-RO" altLang="ro-RO" sz="1800" dirty="0">
                <a:solidFill>
                  <a:srgbClr val="00B050"/>
                </a:solidFill>
                <a:latin typeface="Times New Roman" panose="02020603050405020304" pitchFamily="18" charset="0"/>
                <a:cs typeface="Times New Roman" panose="02020603050405020304" pitchFamily="18" charset="0"/>
              </a:rPr>
              <a:t> </a:t>
            </a:r>
            <a:r>
              <a:rPr lang="ro-RO" altLang="ro-RO" sz="1800" b="1" dirty="0">
                <a:solidFill>
                  <a:srgbClr val="C00000"/>
                </a:solidFill>
                <a:latin typeface="Times New Roman" panose="02020603050405020304" pitchFamily="18" charset="0"/>
                <a:cs typeface="Times New Roman" panose="02020603050405020304" pitchFamily="18" charset="0"/>
              </a:rPr>
              <a:t>am învățat să respectăm </a:t>
            </a:r>
            <a:r>
              <a:rPr lang="ro-RO" altLang="ro-RO" sz="1800" b="1" dirty="0" smtClean="0">
                <a:solidFill>
                  <a:srgbClr val="C00000"/>
                </a:solidFill>
                <a:latin typeface="Times New Roman" panose="02020603050405020304" pitchFamily="18" charset="0"/>
                <a:cs typeface="Times New Roman" panose="02020603050405020304" pitchFamily="18" charset="0"/>
              </a:rPr>
              <a:t>frumosul din Natură și din sufletul Omului!</a:t>
            </a:r>
            <a:endParaRPr lang="ro-RO" altLang="ro-RO" sz="1800" b="1" dirty="0">
              <a:solidFill>
                <a:srgbClr val="C00000"/>
              </a:solidFill>
              <a:latin typeface="Times New Roman" panose="02020603050405020304" pitchFamily="18" charset="0"/>
              <a:cs typeface="Times New Roman" panose="02020603050405020304" pitchFamily="18" charset="0"/>
            </a:endParaRPr>
          </a:p>
          <a:p>
            <a:endParaRPr lang="ro-RO" sz="1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4409" y="3461656"/>
            <a:ext cx="4321686" cy="324126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6387" y="4405448"/>
            <a:ext cx="2695303" cy="2021477"/>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01992" y="1361469"/>
            <a:ext cx="1941071" cy="2588095"/>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3509" y="4029617"/>
            <a:ext cx="3564406" cy="2673304"/>
          </a:xfrm>
          <a:prstGeom prst="rect">
            <a:avLst/>
          </a:prstGeom>
        </p:spPr>
      </p:pic>
    </p:spTree>
    <p:extLst>
      <p:ext uri="{BB962C8B-B14F-4D97-AF65-F5344CB8AC3E}">
        <p14:creationId xmlns:p14="http://schemas.microsoft.com/office/powerpoint/2010/main" val="1997865705"/>
      </p:ext>
    </p:extLst>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474" y="0"/>
            <a:ext cx="10972800" cy="1143000"/>
          </a:xfrm>
        </p:spPr>
        <p:txBody>
          <a:bodyPr/>
          <a:lstStyle/>
          <a:p>
            <a:pPr algn="ctr"/>
            <a:r>
              <a:rPr lang="x-none" b="1" dirty="0" smtClean="0">
                <a:latin typeface="Times New Roman" panose="02020603050405020304" pitchFamily="18" charset="0"/>
                <a:cs typeface="Times New Roman" panose="02020603050405020304" pitchFamily="18" charset="0"/>
              </a:rPr>
              <a:t>ALIMENTAȚIE SĂNĂTOASĂ</a:t>
            </a:r>
            <a:endParaRPr lang="ro-RO"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2926" y="1477965"/>
            <a:ext cx="9683931" cy="2858904"/>
          </a:xfrm>
        </p:spPr>
        <p:txBody>
          <a:bodyPr/>
          <a:lstStyle/>
          <a:p>
            <a:pPr eaLnBrk="1" hangingPunct="1">
              <a:buNone/>
            </a:pPr>
            <a:r>
              <a:rPr lang="ro-RO" altLang="ro-RO" sz="1800" b="1" dirty="0">
                <a:solidFill>
                  <a:srgbClr val="00B050"/>
                </a:solidFill>
                <a:latin typeface="Times New Roman" panose="02020603050405020304" pitchFamily="18" charset="0"/>
                <a:cs typeface="Times New Roman" panose="02020603050405020304" pitchFamily="18" charset="0"/>
              </a:rPr>
              <a:t>SCOP:</a:t>
            </a:r>
            <a:r>
              <a:rPr lang="ro-RO" altLang="ro-RO" sz="1800" dirty="0">
                <a:solidFill>
                  <a:srgbClr val="00B050"/>
                </a:solidFill>
                <a:latin typeface="Times New Roman" panose="02020603050405020304" pitchFamily="18" charset="0"/>
                <a:cs typeface="Times New Roman" panose="02020603050405020304" pitchFamily="18" charset="0"/>
              </a:rPr>
              <a:t> </a:t>
            </a:r>
            <a:r>
              <a:rPr lang="ro-RO" altLang="ro-RO" sz="1800" dirty="0" smtClean="0">
                <a:latin typeface="Times New Roman" panose="02020603050405020304" pitchFamily="18" charset="0"/>
                <a:cs typeface="Times New Roman" panose="02020603050405020304" pitchFamily="18" charset="0"/>
              </a:rPr>
              <a:t>cunoașterea și respectarea tradițiilor culinare locale și din toată Europa</a:t>
            </a:r>
            <a:endParaRPr lang="ro-RO" altLang="ro-RO" sz="1800" dirty="0">
              <a:latin typeface="Times New Roman" panose="02020603050405020304" pitchFamily="18" charset="0"/>
              <a:cs typeface="Times New Roman" panose="02020603050405020304" pitchFamily="18" charset="0"/>
            </a:endParaRPr>
          </a:p>
          <a:p>
            <a:pPr eaLnBrk="1" hangingPunct="1">
              <a:buNone/>
            </a:pPr>
            <a:r>
              <a:rPr lang="ro-RO" altLang="ro-RO" sz="1800" b="1" dirty="0">
                <a:solidFill>
                  <a:srgbClr val="00B050"/>
                </a:solidFill>
                <a:latin typeface="Times New Roman" panose="02020603050405020304" pitchFamily="18" charset="0"/>
                <a:cs typeface="Times New Roman" panose="02020603050405020304" pitchFamily="18" charset="0"/>
              </a:rPr>
              <a:t>Grup ţintă: </a:t>
            </a:r>
            <a:r>
              <a:rPr lang="ro-RO" altLang="ro-RO" sz="1800" dirty="0" smtClean="0">
                <a:latin typeface="Times New Roman" panose="02020603050405020304" pitchFamily="18" charset="0"/>
                <a:cs typeface="Times New Roman" panose="02020603050405020304" pitchFamily="18" charset="0"/>
              </a:rPr>
              <a:t>toți elevii colegiului</a:t>
            </a:r>
            <a:endParaRPr lang="ro-RO" altLang="ro-RO" sz="1800" dirty="0">
              <a:latin typeface="Times New Roman" panose="02020603050405020304" pitchFamily="18" charset="0"/>
              <a:cs typeface="Times New Roman" panose="02020603050405020304" pitchFamily="18" charset="0"/>
            </a:endParaRPr>
          </a:p>
          <a:p>
            <a:pPr eaLnBrk="1" hangingPunct="1">
              <a:buNone/>
            </a:pPr>
            <a:r>
              <a:rPr lang="ro-RO" altLang="ro-RO" sz="1800" b="1" dirty="0">
                <a:solidFill>
                  <a:srgbClr val="00B050"/>
                </a:solidFill>
                <a:latin typeface="Times New Roman" panose="02020603050405020304" pitchFamily="18" charset="0"/>
                <a:cs typeface="Times New Roman" panose="02020603050405020304" pitchFamily="18" charset="0"/>
              </a:rPr>
              <a:t>Parteneri: </a:t>
            </a:r>
            <a:r>
              <a:rPr lang="ro-RO" altLang="ro-RO" sz="1800" dirty="0" smtClean="0">
                <a:latin typeface="Times New Roman" panose="02020603050405020304" pitchFamily="18" charset="0"/>
                <a:cs typeface="Times New Roman" panose="02020603050405020304" pitchFamily="18" charset="0"/>
              </a:rPr>
              <a:t>Asociația părinților, Părinții voluntari</a:t>
            </a:r>
            <a:endParaRPr lang="ro-RO" altLang="ro-RO" sz="1800" dirty="0">
              <a:latin typeface="Times New Roman" panose="02020603050405020304" pitchFamily="18" charset="0"/>
              <a:cs typeface="Times New Roman" panose="02020603050405020304" pitchFamily="18" charset="0"/>
            </a:endParaRPr>
          </a:p>
          <a:p>
            <a:pPr eaLnBrk="1" hangingPunct="1">
              <a:buNone/>
            </a:pPr>
            <a:r>
              <a:rPr lang="ro-RO" altLang="ro-RO" sz="1800" b="1" dirty="0">
                <a:solidFill>
                  <a:srgbClr val="00B050"/>
                </a:solidFill>
                <a:latin typeface="Times New Roman" panose="02020603050405020304" pitchFamily="18" charset="0"/>
                <a:cs typeface="Times New Roman" panose="02020603050405020304" pitchFamily="18" charset="0"/>
              </a:rPr>
              <a:t>Impact:</a:t>
            </a:r>
            <a:r>
              <a:rPr lang="ro-RO" altLang="ro-RO" sz="1800" dirty="0">
                <a:solidFill>
                  <a:srgbClr val="00B050"/>
                </a:solidFill>
                <a:latin typeface="Times New Roman" panose="02020603050405020304" pitchFamily="18" charset="0"/>
                <a:cs typeface="Times New Roman" panose="02020603050405020304" pitchFamily="18" charset="0"/>
              </a:rPr>
              <a:t> </a:t>
            </a:r>
            <a:r>
              <a:rPr lang="ro-RO" altLang="ro-RO" sz="1800" b="1" dirty="0">
                <a:solidFill>
                  <a:srgbClr val="C00000"/>
                </a:solidFill>
                <a:latin typeface="Times New Roman" panose="02020603050405020304" pitchFamily="18" charset="0"/>
                <a:cs typeface="Times New Roman" panose="02020603050405020304" pitchFamily="18" charset="0"/>
              </a:rPr>
              <a:t>am învățat să </a:t>
            </a:r>
            <a:r>
              <a:rPr lang="ro-RO" altLang="ro-RO" sz="1800" b="1" dirty="0" smtClean="0">
                <a:solidFill>
                  <a:srgbClr val="C00000"/>
                </a:solidFill>
                <a:latin typeface="Times New Roman" panose="02020603050405020304" pitchFamily="18" charset="0"/>
                <a:cs typeface="Times New Roman" panose="02020603050405020304" pitchFamily="18" charset="0"/>
              </a:rPr>
              <a:t>preparăm bucate sănătoase și gustoase și să respectăm tradițiile noastre și ale altor țări!</a:t>
            </a:r>
          </a:p>
          <a:p>
            <a:pPr eaLnBrk="1" hangingPunct="1">
              <a:buNone/>
            </a:pPr>
            <a:r>
              <a:rPr lang="x-none" altLang="ro-RO" sz="1800" b="1" dirty="0" smtClean="0">
                <a:latin typeface="Times New Roman" panose="02020603050405020304" pitchFamily="18" charset="0"/>
                <a:cs typeface="Times New Roman" panose="02020603050405020304" pitchFamily="18" charset="0"/>
              </a:rPr>
              <a:t>Tipuri de activități</a:t>
            </a:r>
            <a:r>
              <a:rPr lang="x-none" altLang="ro-RO" sz="1800" b="1" dirty="0">
                <a:solidFill>
                  <a:srgbClr val="C00000"/>
                </a:solidFill>
                <a:latin typeface="Times New Roman" panose="02020603050405020304" pitchFamily="18" charset="0"/>
                <a:cs typeface="Times New Roman" panose="02020603050405020304" pitchFamily="18" charset="0"/>
              </a:rPr>
              <a:t> </a:t>
            </a:r>
            <a:r>
              <a:rPr lang="x-none" altLang="ro-RO" sz="1800" b="1" dirty="0" smtClean="0">
                <a:solidFill>
                  <a:srgbClr val="C00000"/>
                </a:solidFill>
                <a:latin typeface="Times New Roman" panose="02020603050405020304" pitchFamily="18" charset="0"/>
                <a:cs typeface="Times New Roman" panose="02020603050405020304" pitchFamily="18" charset="0"/>
              </a:rPr>
              <a:t>- </a:t>
            </a:r>
            <a:r>
              <a:rPr lang="x-none" altLang="ro-RO" sz="1800" b="1" dirty="0" smtClean="0">
                <a:latin typeface="Times New Roman" panose="02020603050405020304" pitchFamily="18" charset="0"/>
                <a:cs typeface="Times New Roman" panose="02020603050405020304" pitchFamily="18" charset="0"/>
              </a:rPr>
              <a:t>Concursuri de bucate de tip: Bucătărie fără foc; Hrana țăranului român; Gastronomie bucovineană; Turul gastronomic european.</a:t>
            </a:r>
          </a:p>
          <a:p>
            <a:pPr eaLnBrk="1" hangingPunct="1">
              <a:buNone/>
            </a:pPr>
            <a:r>
              <a:rPr lang="x-none" altLang="ro-RO" sz="1800" b="1" dirty="0">
                <a:latin typeface="Times New Roman" panose="02020603050405020304" pitchFamily="18" charset="0"/>
                <a:cs typeface="Times New Roman" panose="02020603050405020304" pitchFamily="18" charset="0"/>
              </a:rPr>
              <a:t> </a:t>
            </a:r>
            <a:r>
              <a:rPr lang="x-none" altLang="ro-RO" sz="1800" b="1" dirty="0" smtClean="0">
                <a:latin typeface="Times New Roman" panose="02020603050405020304" pitchFamily="18" charset="0"/>
                <a:cs typeface="Times New Roman" panose="02020603050405020304" pitchFamily="18" charset="0"/>
              </a:rPr>
              <a:t>                                 Dezbateri cu invitați pe tema alimentației sănătoase</a:t>
            </a:r>
          </a:p>
          <a:p>
            <a:pPr eaLnBrk="1" hangingPunct="1">
              <a:buNone/>
            </a:pPr>
            <a:r>
              <a:rPr lang="x-none" altLang="ro-RO" sz="1800" b="1" dirty="0">
                <a:latin typeface="Times New Roman" panose="02020603050405020304" pitchFamily="18" charset="0"/>
                <a:cs typeface="Times New Roman" panose="02020603050405020304" pitchFamily="18" charset="0"/>
              </a:rPr>
              <a:t> </a:t>
            </a:r>
            <a:r>
              <a:rPr lang="x-none" altLang="ro-RO" sz="1800" b="1" dirty="0" smtClean="0">
                <a:latin typeface="Times New Roman" panose="02020603050405020304" pitchFamily="18" charset="0"/>
                <a:cs typeface="Times New Roman" panose="02020603050405020304" pitchFamily="18" charset="0"/>
              </a:rPr>
              <a:t>                                 Sănătate prin alimentație, mișcare și activități sportive</a:t>
            </a:r>
            <a:endParaRPr lang="ro-RO" altLang="ro-RO" sz="1800" b="1" dirty="0">
              <a:latin typeface="Times New Roman" panose="02020603050405020304" pitchFamily="18" charset="0"/>
              <a:cs typeface="Times New Roman" panose="02020603050405020304" pitchFamily="18" charset="0"/>
            </a:endParaRPr>
          </a:p>
          <a:p>
            <a:endParaRPr lang="ro-RO" sz="2800" dirty="0"/>
          </a:p>
          <a:p>
            <a:pPr marL="0" indent="0">
              <a:buNone/>
            </a:pPr>
            <a:endParaRPr lang="ro-RO"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5472" y="3801292"/>
            <a:ext cx="2194560" cy="292608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1539" y="3474721"/>
            <a:ext cx="2150635" cy="325265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66308">
            <a:off x="2637795" y="4507896"/>
            <a:ext cx="1128278" cy="2009263"/>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96173" y="4833458"/>
            <a:ext cx="2898823" cy="1739294"/>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23490" y="4538377"/>
            <a:ext cx="2914887" cy="2186166"/>
          </a:xfrm>
          <a:prstGeom prst="rect">
            <a:avLst/>
          </a:prstGeom>
        </p:spPr>
      </p:pic>
    </p:spTree>
    <p:extLst>
      <p:ext uri="{BB962C8B-B14F-4D97-AF65-F5344CB8AC3E}">
        <p14:creationId xmlns:p14="http://schemas.microsoft.com/office/powerpoint/2010/main" val="1252891808"/>
      </p:ext>
    </p:extLst>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7467"/>
            <a:ext cx="10972800" cy="1143000"/>
          </a:xfrm>
        </p:spPr>
        <p:txBody>
          <a:bodyPr/>
          <a:lstStyle/>
          <a:p>
            <a:pPr algn="ctr"/>
            <a:r>
              <a:rPr lang="x-none" b="1" dirty="0" smtClean="0">
                <a:latin typeface="Times New Roman" panose="02020603050405020304" pitchFamily="18" charset="0"/>
                <a:cs typeface="Times New Roman" panose="02020603050405020304" pitchFamily="18" charset="0"/>
              </a:rPr>
              <a:t>CROSUL COLEGIULUI SILVIC BUCOVINA</a:t>
            </a:r>
            <a:endParaRPr lang="ro-RO"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935164"/>
            <a:ext cx="10972800" cy="2401705"/>
          </a:xfrm>
        </p:spPr>
        <p:txBody>
          <a:bodyPr/>
          <a:lstStyle/>
          <a:p>
            <a:pPr eaLnBrk="1" hangingPunct="1">
              <a:buNone/>
            </a:pPr>
            <a:r>
              <a:rPr lang="ro-RO" altLang="ro-RO" sz="1800" b="1" dirty="0">
                <a:solidFill>
                  <a:srgbClr val="00B050"/>
                </a:solidFill>
                <a:latin typeface="Times New Roman" panose="02020603050405020304" pitchFamily="18" charset="0"/>
                <a:cs typeface="Times New Roman" panose="02020603050405020304" pitchFamily="18" charset="0"/>
              </a:rPr>
              <a:t>SCOP:</a:t>
            </a:r>
            <a:r>
              <a:rPr lang="ro-RO" altLang="ro-RO" sz="1800" dirty="0">
                <a:solidFill>
                  <a:srgbClr val="00B050"/>
                </a:solidFill>
                <a:latin typeface="Times New Roman" panose="02020603050405020304" pitchFamily="18" charset="0"/>
                <a:cs typeface="Times New Roman" panose="02020603050405020304" pitchFamily="18" charset="0"/>
              </a:rPr>
              <a:t> </a:t>
            </a:r>
            <a:r>
              <a:rPr lang="ro-RO" sz="1800" b="1" i="1" dirty="0">
                <a:latin typeface="Times New Roman" panose="02020603050405020304" pitchFamily="18" charset="0"/>
                <a:cs typeface="Times New Roman" panose="02020603050405020304" pitchFamily="18" charset="0"/>
              </a:rPr>
              <a:t>promovarea mișcării </a:t>
            </a:r>
            <a:r>
              <a:rPr lang="ro-RO" sz="1800" dirty="0">
                <a:latin typeface="Times New Roman" panose="02020603050405020304" pitchFamily="18" charset="0"/>
                <a:cs typeface="Times New Roman" panose="02020603050405020304" pitchFamily="18" charset="0"/>
              </a:rPr>
              <a:t>și a unei </a:t>
            </a:r>
            <a:r>
              <a:rPr lang="ro-RO" sz="1800" b="1" i="1" dirty="0">
                <a:latin typeface="Times New Roman" panose="02020603050405020304" pitchFamily="18" charset="0"/>
                <a:cs typeface="Times New Roman" panose="02020603050405020304" pitchFamily="18" charset="0"/>
              </a:rPr>
              <a:t>vieți sănătoase în rândul </a:t>
            </a:r>
            <a:r>
              <a:rPr lang="ro-RO" sz="1800" b="1" i="1" dirty="0" smtClean="0">
                <a:latin typeface="Times New Roman" panose="02020603050405020304" pitchFamily="18" charset="0"/>
                <a:cs typeface="Times New Roman" panose="02020603050405020304" pitchFamily="18" charset="0"/>
              </a:rPr>
              <a:t>tinerilor</a:t>
            </a:r>
          </a:p>
          <a:p>
            <a:pPr eaLnBrk="1" hangingPunct="1">
              <a:buNone/>
            </a:pPr>
            <a:r>
              <a:rPr lang="ro-RO" altLang="ro-RO" sz="1800" b="1" dirty="0" smtClean="0">
                <a:solidFill>
                  <a:srgbClr val="00B050"/>
                </a:solidFill>
                <a:latin typeface="Times New Roman" panose="02020603050405020304" pitchFamily="18" charset="0"/>
                <a:cs typeface="Times New Roman" panose="02020603050405020304" pitchFamily="18" charset="0"/>
              </a:rPr>
              <a:t>Grup </a:t>
            </a:r>
            <a:r>
              <a:rPr lang="ro-RO" altLang="ro-RO" sz="1800" b="1" dirty="0">
                <a:solidFill>
                  <a:srgbClr val="00B050"/>
                </a:solidFill>
                <a:latin typeface="Times New Roman" panose="02020603050405020304" pitchFamily="18" charset="0"/>
                <a:cs typeface="Times New Roman" panose="02020603050405020304" pitchFamily="18" charset="0"/>
              </a:rPr>
              <a:t>ţintă: </a:t>
            </a:r>
            <a:r>
              <a:rPr lang="ro-RO" altLang="ro-RO" sz="1800" dirty="0" smtClean="0">
                <a:latin typeface="Times New Roman" panose="02020603050405020304" pitchFamily="18" charset="0"/>
                <a:cs typeface="Times New Roman" panose="02020603050405020304" pitchFamily="18" charset="0"/>
              </a:rPr>
              <a:t>toți elevii și profesorii liceului</a:t>
            </a:r>
            <a:endParaRPr lang="ro-RO" altLang="ro-RO" sz="1800" dirty="0">
              <a:latin typeface="Times New Roman" panose="02020603050405020304" pitchFamily="18" charset="0"/>
              <a:cs typeface="Times New Roman" panose="02020603050405020304" pitchFamily="18" charset="0"/>
            </a:endParaRPr>
          </a:p>
          <a:p>
            <a:pPr marL="0" indent="0" algn="just">
              <a:buNone/>
            </a:pPr>
            <a:r>
              <a:rPr lang="ro-RO" altLang="ro-RO" sz="1800" b="1" dirty="0" smtClean="0">
                <a:solidFill>
                  <a:srgbClr val="00B050"/>
                </a:solidFill>
                <a:latin typeface="Times New Roman" panose="02020603050405020304" pitchFamily="18" charset="0"/>
                <a:cs typeface="Times New Roman" panose="02020603050405020304" pitchFamily="18" charset="0"/>
              </a:rPr>
              <a:t>Parteneri: </a:t>
            </a:r>
            <a:r>
              <a:rPr lang="ro-RO" sz="1800" dirty="0" smtClean="0">
                <a:latin typeface="Times New Roman" panose="02020603050405020304" pitchFamily="18" charset="0"/>
                <a:cs typeface="Times New Roman" panose="02020603050405020304" pitchFamily="18" charset="0"/>
              </a:rPr>
              <a:t>Edelweiss Outdoor Shop</a:t>
            </a:r>
            <a:r>
              <a:rPr lang="ro-RO" sz="1800" dirty="0">
                <a:latin typeface="Times New Roman" panose="02020603050405020304" pitchFamily="18" charset="0"/>
                <a:cs typeface="Times New Roman" panose="02020603050405020304" pitchFamily="18" charset="0"/>
              </a:rPr>
              <a:t>, Addictad, Centrul spa Aquarius, Stomatologie Sadova, Longfield </a:t>
            </a:r>
            <a:r>
              <a:rPr lang="ro-RO" sz="1800" dirty="0" smtClean="0">
                <a:latin typeface="Times New Roman" panose="02020603050405020304" pitchFamily="18" charset="0"/>
                <a:cs typeface="Times New Roman" panose="02020603050405020304" pitchFamily="18" charset="0"/>
              </a:rPr>
              <a:t>Pub</a:t>
            </a:r>
            <a:r>
              <a:rPr lang="ro-RO" sz="1800" dirty="0">
                <a:latin typeface="Times New Roman" panose="02020603050405020304" pitchFamily="18" charset="0"/>
                <a:cs typeface="Times New Roman" panose="02020603050405020304" pitchFamily="18" charset="0"/>
              </a:rPr>
              <a:t>, </a:t>
            </a:r>
            <a:r>
              <a:rPr lang="ro-RO" sz="1800" dirty="0" smtClean="0">
                <a:latin typeface="Times New Roman" panose="02020603050405020304" pitchFamily="18" charset="0"/>
                <a:cs typeface="Times New Roman" panose="02020603050405020304" pitchFamily="18" charset="0"/>
              </a:rPr>
              <a:t>Cofetăria </a:t>
            </a:r>
            <a:r>
              <a:rPr lang="ro-RO" sz="1800" dirty="0">
                <a:latin typeface="Times New Roman" panose="02020603050405020304" pitchFamily="18" charset="0"/>
                <a:cs typeface="Times New Roman" panose="02020603050405020304" pitchFamily="18" charset="0"/>
              </a:rPr>
              <a:t>Gioseppini, Restaurant New Look, Diastin și Primăria Câmpulung </a:t>
            </a:r>
            <a:r>
              <a:rPr lang="ro-RO" sz="1800" dirty="0" smtClean="0">
                <a:latin typeface="Times New Roman" panose="02020603050405020304" pitchFamily="18" charset="0"/>
                <a:cs typeface="Times New Roman" panose="02020603050405020304" pitchFamily="18" charset="0"/>
              </a:rPr>
              <a:t>Moldovenesc.</a:t>
            </a:r>
            <a:endParaRPr lang="ro-RO" sz="1800" dirty="0">
              <a:latin typeface="Times New Roman" panose="02020603050405020304" pitchFamily="18" charset="0"/>
              <a:cs typeface="Times New Roman" panose="02020603050405020304" pitchFamily="18" charset="0"/>
            </a:endParaRPr>
          </a:p>
          <a:p>
            <a:pPr eaLnBrk="1" hangingPunct="1">
              <a:buNone/>
            </a:pPr>
            <a:r>
              <a:rPr lang="ro-RO" altLang="ro-RO" sz="1800" b="1" dirty="0" smtClean="0">
                <a:solidFill>
                  <a:srgbClr val="00B050"/>
                </a:solidFill>
                <a:latin typeface="Times New Roman" panose="02020603050405020304" pitchFamily="18" charset="0"/>
                <a:cs typeface="Times New Roman" panose="02020603050405020304" pitchFamily="18" charset="0"/>
              </a:rPr>
              <a:t>Impact</a:t>
            </a:r>
            <a:r>
              <a:rPr lang="ro-RO" altLang="ro-RO" sz="1800" b="1" dirty="0">
                <a:solidFill>
                  <a:srgbClr val="00B050"/>
                </a:solidFill>
                <a:latin typeface="Times New Roman" panose="02020603050405020304" pitchFamily="18" charset="0"/>
                <a:cs typeface="Times New Roman" panose="02020603050405020304" pitchFamily="18" charset="0"/>
              </a:rPr>
              <a:t>:</a:t>
            </a:r>
            <a:r>
              <a:rPr lang="ro-RO" altLang="ro-RO" sz="1800" dirty="0">
                <a:solidFill>
                  <a:srgbClr val="00B050"/>
                </a:solidFill>
                <a:latin typeface="Times New Roman" panose="02020603050405020304" pitchFamily="18" charset="0"/>
                <a:cs typeface="Times New Roman" panose="02020603050405020304" pitchFamily="18" charset="0"/>
              </a:rPr>
              <a:t> </a:t>
            </a:r>
            <a:r>
              <a:rPr lang="ro-RO" altLang="ro-RO" sz="1800" b="1" dirty="0" smtClean="0">
                <a:solidFill>
                  <a:srgbClr val="C00000"/>
                </a:solidFill>
                <a:latin typeface="Times New Roman" panose="02020603050405020304" pitchFamily="18" charset="0"/>
                <a:cs typeface="Times New Roman" panose="02020603050405020304" pitchFamily="18" charset="0"/>
              </a:rPr>
              <a:t>Crosul este deja la a III-a ediție și în fiecare an numărul participanților a crescut de la </a:t>
            </a:r>
            <a:r>
              <a:rPr lang="en-US" altLang="ro-RO" sz="1800" b="1" dirty="0" smtClean="0">
                <a:solidFill>
                  <a:srgbClr val="C00000"/>
                </a:solidFill>
                <a:latin typeface="Times New Roman" panose="02020603050405020304" pitchFamily="18" charset="0"/>
                <a:cs typeface="Times New Roman" panose="02020603050405020304" pitchFamily="18" charset="0"/>
              </a:rPr>
              <a:t>94 </a:t>
            </a:r>
            <a:r>
              <a:rPr lang="ro-RO" altLang="ro-RO" sz="1800" b="1" dirty="0" smtClean="0">
                <a:solidFill>
                  <a:srgbClr val="C00000"/>
                </a:solidFill>
                <a:latin typeface="Times New Roman" panose="02020603050405020304" pitchFamily="18" charset="0"/>
                <a:cs typeface="Times New Roman" panose="02020603050405020304" pitchFamily="18" charset="0"/>
              </a:rPr>
              <a:t>de </a:t>
            </a:r>
            <a:r>
              <a:rPr lang="en-US" altLang="ro-RO" sz="1800" b="1" dirty="0" smtClean="0">
                <a:solidFill>
                  <a:srgbClr val="C00000"/>
                </a:solidFill>
                <a:latin typeface="Times New Roman" panose="02020603050405020304" pitchFamily="18" charset="0"/>
                <a:cs typeface="Times New Roman" panose="02020603050405020304" pitchFamily="18" charset="0"/>
              </a:rPr>
              <a:t>participan</a:t>
            </a:r>
            <a:r>
              <a:rPr lang="en-US" altLang="ro-RO" sz="1800" b="1" dirty="0">
                <a:solidFill>
                  <a:srgbClr val="C00000"/>
                </a:solidFill>
                <a:latin typeface="Times New Roman" panose="02020603050405020304" pitchFamily="18" charset="0"/>
                <a:cs typeface="Times New Roman" panose="02020603050405020304" pitchFamily="18" charset="0"/>
              </a:rPr>
              <a:t>t</a:t>
            </a:r>
            <a:r>
              <a:rPr lang="ro-RO" altLang="ro-RO" sz="1800" b="1" dirty="0" smtClean="0">
                <a:solidFill>
                  <a:srgbClr val="C00000"/>
                </a:solidFill>
                <a:latin typeface="Times New Roman" panose="02020603050405020304" pitchFamily="18" charset="0"/>
                <a:cs typeface="Times New Roman" panose="02020603050405020304" pitchFamily="18" charset="0"/>
              </a:rPr>
              <a:t>i în primul an la 1</a:t>
            </a:r>
            <a:r>
              <a:rPr lang="en-US" altLang="ro-RO" sz="1800" b="1" dirty="0" smtClean="0">
                <a:solidFill>
                  <a:srgbClr val="C00000"/>
                </a:solidFill>
                <a:latin typeface="Times New Roman" panose="02020603050405020304" pitchFamily="18" charset="0"/>
                <a:cs typeface="Times New Roman" panose="02020603050405020304" pitchFamily="18" charset="0"/>
              </a:rPr>
              <a:t>34</a:t>
            </a:r>
            <a:r>
              <a:rPr lang="ro-RO" altLang="ro-RO" sz="1800" b="1" dirty="0" smtClean="0">
                <a:solidFill>
                  <a:srgbClr val="C00000"/>
                </a:solidFill>
                <a:latin typeface="Times New Roman" panose="02020603050405020304" pitchFamily="18" charset="0"/>
                <a:cs typeface="Times New Roman" panose="02020603050405020304" pitchFamily="18" charset="0"/>
              </a:rPr>
              <a:t> în anul 2018.</a:t>
            </a:r>
          </a:p>
          <a:p>
            <a:pPr eaLnBrk="1" hangingPunct="1">
              <a:buNone/>
            </a:pPr>
            <a:r>
              <a:rPr lang="x-none" altLang="ro-RO" sz="1800" b="1" dirty="0" smtClean="0">
                <a:solidFill>
                  <a:srgbClr val="C00000"/>
                </a:solidFill>
                <a:latin typeface="Times New Roman" panose="02020603050405020304" pitchFamily="18" charset="0"/>
                <a:cs typeface="Times New Roman" panose="02020603050405020304" pitchFamily="18" charset="0"/>
              </a:rPr>
              <a:t>Mulțumim asistenței medicale din partea Cabinetului școlar!</a:t>
            </a:r>
            <a:endParaRPr lang="ro-RO" altLang="ro-RO" sz="1800" b="1" dirty="0">
              <a:solidFill>
                <a:srgbClr val="C00000"/>
              </a:solidFill>
              <a:latin typeface="Times New Roman" panose="02020603050405020304" pitchFamily="18" charset="0"/>
              <a:cs typeface="Times New Roman" panose="02020603050405020304" pitchFamily="18" charset="0"/>
            </a:endParaRPr>
          </a:p>
          <a:p>
            <a:pPr marL="0" indent="0">
              <a:buNone/>
            </a:pPr>
            <a:endParaRPr lang="ro-RO" sz="18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80629" y="4233723"/>
            <a:ext cx="4430741" cy="249229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4336869"/>
            <a:ext cx="3048000" cy="2286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78686" y="3505202"/>
            <a:ext cx="2338251" cy="3117668"/>
          </a:xfrm>
          <a:prstGeom prst="rect">
            <a:avLst/>
          </a:prstGeom>
        </p:spPr>
      </p:pic>
    </p:spTree>
    <p:extLst>
      <p:ext uri="{BB962C8B-B14F-4D97-AF65-F5344CB8AC3E}">
        <p14:creationId xmlns:p14="http://schemas.microsoft.com/office/powerpoint/2010/main" val="1051501501"/>
      </p:ext>
    </p:extLst>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828800" y="152400"/>
            <a:ext cx="8229600" cy="735874"/>
          </a:xfrm>
        </p:spPr>
        <p:txBody>
          <a:bodyPr/>
          <a:lstStyle/>
          <a:p>
            <a:pPr eaLnBrk="1" hangingPunct="1"/>
            <a:r>
              <a:rPr lang="ro-RO" altLang="ro-RO" sz="4500" b="1" dirty="0">
                <a:solidFill>
                  <a:srgbClr val="00B050"/>
                </a:solidFill>
                <a:latin typeface="Times New Roman" panose="02020603050405020304" pitchFamily="18" charset="0"/>
                <a:cs typeface="Times New Roman" panose="02020603050405020304" pitchFamily="18" charset="0"/>
              </a:rPr>
              <a:t>Campania de colectare selectivă </a:t>
            </a:r>
            <a:endParaRPr lang="en-US" altLang="ro-RO" sz="4500" b="1" dirty="0">
              <a:solidFill>
                <a:srgbClr val="00B050"/>
              </a:solidFill>
              <a:latin typeface="Times New Roman" panose="02020603050405020304" pitchFamily="18" charset="0"/>
              <a:cs typeface="Times New Roman" panose="02020603050405020304" pitchFamily="18" charset="0"/>
            </a:endParaRPr>
          </a:p>
        </p:txBody>
      </p:sp>
      <p:sp>
        <p:nvSpPr>
          <p:cNvPr id="15363" name="Content Placeholder 2"/>
          <p:cNvSpPr>
            <a:spLocks noGrp="1"/>
          </p:cNvSpPr>
          <p:nvPr>
            <p:ph idx="1"/>
          </p:nvPr>
        </p:nvSpPr>
        <p:spPr>
          <a:xfrm>
            <a:off x="1828800" y="888274"/>
            <a:ext cx="8229600" cy="2599508"/>
          </a:xfrm>
        </p:spPr>
        <p:txBody>
          <a:bodyPr/>
          <a:lstStyle/>
          <a:p>
            <a:pPr eaLnBrk="1" hangingPunct="1">
              <a:buFont typeface="Wingdings 2" panose="05020102010507070707" pitchFamily="18" charset="2"/>
              <a:buNone/>
            </a:pPr>
            <a:r>
              <a:rPr lang="ro-RO" altLang="ro-RO" sz="1800" b="1" dirty="0">
                <a:solidFill>
                  <a:srgbClr val="00B050"/>
                </a:solidFill>
                <a:latin typeface="Times New Roman" panose="02020603050405020304" pitchFamily="18" charset="0"/>
                <a:cs typeface="Times New Roman" panose="02020603050405020304" pitchFamily="18" charset="0"/>
              </a:rPr>
              <a:t>SCOP:</a:t>
            </a:r>
            <a:r>
              <a:rPr lang="ro-RO" altLang="ro-RO" sz="1800" dirty="0">
                <a:latin typeface="Times New Roman" panose="02020603050405020304" pitchFamily="18" charset="0"/>
                <a:cs typeface="Times New Roman" panose="02020603050405020304" pitchFamily="18" charset="0"/>
              </a:rPr>
              <a:t> Educarea tinerilor şi a familiilor acestora pentru colectarea selectivă şi valorificarea deşeurilor</a:t>
            </a:r>
          </a:p>
          <a:p>
            <a:pPr eaLnBrk="1" hangingPunct="1">
              <a:buFont typeface="Wingdings 2" panose="05020102010507070707" pitchFamily="18" charset="2"/>
              <a:buNone/>
            </a:pPr>
            <a:r>
              <a:rPr lang="ro-RO" altLang="ro-RO" sz="1800" b="1" dirty="0">
                <a:solidFill>
                  <a:srgbClr val="00B050"/>
                </a:solidFill>
                <a:latin typeface="Times New Roman" panose="02020603050405020304" pitchFamily="18" charset="0"/>
                <a:cs typeface="Times New Roman" panose="02020603050405020304" pitchFamily="18" charset="0"/>
              </a:rPr>
              <a:t>Parteneri</a:t>
            </a:r>
            <a:r>
              <a:rPr lang="ro-RO" altLang="ro-RO" sz="1800" b="1" dirty="0" smtClean="0">
                <a:solidFill>
                  <a:srgbClr val="00B050"/>
                </a:solidFill>
                <a:latin typeface="Times New Roman" panose="02020603050405020304" pitchFamily="18" charset="0"/>
                <a:cs typeface="Times New Roman" panose="02020603050405020304" pitchFamily="18" charset="0"/>
              </a:rPr>
              <a:t>:</a:t>
            </a:r>
            <a:r>
              <a:rPr lang="ro-RO" altLang="ro-RO" sz="1800" dirty="0" smtClean="0">
                <a:latin typeface="Times New Roman" panose="02020603050405020304" pitchFamily="18" charset="0"/>
                <a:cs typeface="Times New Roman" panose="02020603050405020304" pitchFamily="18" charset="0"/>
              </a:rPr>
              <a:t> </a:t>
            </a:r>
            <a:r>
              <a:rPr lang="ro-RO" altLang="ro-RO" sz="1800" dirty="0">
                <a:latin typeface="Times New Roman" panose="02020603050405020304" pitchFamily="18" charset="0"/>
                <a:cs typeface="Times New Roman" panose="02020603050405020304" pitchFamily="18" charset="0"/>
              </a:rPr>
              <a:t>Asociaţia ECOTIN Bucovina, </a:t>
            </a:r>
            <a:r>
              <a:rPr lang="ro-RO" altLang="ro-RO" sz="1800" dirty="0" smtClean="0">
                <a:latin typeface="Times New Roman" panose="02020603050405020304" pitchFamily="18" charset="0"/>
                <a:cs typeface="Times New Roman" panose="02020603050405020304" pitchFamily="18" charset="0"/>
              </a:rPr>
              <a:t>S.C. PĂLTINIȘ S.R.L., ECOTIC RECYCLING</a:t>
            </a:r>
            <a:endParaRPr lang="ro-RO" altLang="ro-RO" sz="1800" dirty="0">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r>
              <a:rPr lang="ro-RO" altLang="ro-RO" sz="1800" b="1" dirty="0">
                <a:solidFill>
                  <a:srgbClr val="00B050"/>
                </a:solidFill>
                <a:latin typeface="Times New Roman" panose="02020603050405020304" pitchFamily="18" charset="0"/>
                <a:cs typeface="Times New Roman" panose="02020603050405020304" pitchFamily="18" charset="0"/>
              </a:rPr>
              <a:t>Impact: </a:t>
            </a:r>
          </a:p>
          <a:p>
            <a:pPr eaLnBrk="1" hangingPunct="1">
              <a:buFontTx/>
              <a:buChar char="-"/>
            </a:pPr>
            <a:r>
              <a:rPr lang="ro-RO" altLang="ro-RO" sz="1800" dirty="0">
                <a:solidFill>
                  <a:srgbClr val="C00000"/>
                </a:solidFill>
                <a:latin typeface="Times New Roman" panose="02020603050405020304" pitchFamily="18" charset="0"/>
                <a:cs typeface="Times New Roman" panose="02020603050405020304" pitchFamily="18" charset="0"/>
              </a:rPr>
              <a:t>Promovarea în rândul populaţiei a colectării selective a deşeurilor</a:t>
            </a:r>
          </a:p>
          <a:p>
            <a:pPr eaLnBrk="1" hangingPunct="1">
              <a:buFontTx/>
              <a:buChar char="-"/>
            </a:pPr>
            <a:r>
              <a:rPr lang="ro-RO" altLang="ro-RO" sz="1800" dirty="0">
                <a:solidFill>
                  <a:srgbClr val="C00000"/>
                </a:solidFill>
                <a:latin typeface="Times New Roman" panose="02020603050405020304" pitchFamily="18" charset="0"/>
                <a:cs typeface="Times New Roman" panose="02020603050405020304" pitchFamily="18" charset="0"/>
              </a:rPr>
              <a:t>Obținerea de venituri</a:t>
            </a:r>
          </a:p>
          <a:p>
            <a:pPr eaLnBrk="1" hangingPunct="1">
              <a:buFontTx/>
              <a:buChar char="-"/>
            </a:pPr>
            <a:r>
              <a:rPr lang="ro-RO" altLang="ro-RO" sz="1800" dirty="0">
                <a:solidFill>
                  <a:srgbClr val="C00000"/>
                </a:solidFill>
                <a:latin typeface="Times New Roman" panose="02020603050405020304" pitchFamily="18" charset="0"/>
                <a:cs typeface="Times New Roman" panose="02020603050405020304" pitchFamily="18" charset="0"/>
              </a:rPr>
              <a:t>Protejarea resurselor interne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526" y="3585753"/>
            <a:ext cx="4223657" cy="3167743"/>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8973" y="3772989"/>
            <a:ext cx="2235380" cy="2980507"/>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82822" y="1847558"/>
            <a:ext cx="3329492" cy="2497119"/>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42662" y="3197351"/>
            <a:ext cx="2076352" cy="2768469"/>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53947" y="4023360"/>
            <a:ext cx="3779520" cy="2834640"/>
          </a:xfrm>
          <a:prstGeom prst="rect">
            <a:avLst/>
          </a:prstGeom>
        </p:spPr>
      </p:pic>
    </p:spTree>
    <p:extLst>
      <p:ext uri="{BB962C8B-B14F-4D97-AF65-F5344CB8AC3E}">
        <p14:creationId xmlns:p14="http://schemas.microsoft.com/office/powerpoint/2010/main" val="3815726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 y="391341"/>
            <a:ext cx="10972800" cy="1143000"/>
          </a:xfrm>
        </p:spPr>
        <p:txBody>
          <a:bodyPr/>
          <a:lstStyle/>
          <a:p>
            <a:pPr algn="ctr"/>
            <a:r>
              <a:rPr lang="x-none" b="1" dirty="0" smtClean="0">
                <a:latin typeface="Times New Roman" panose="02020603050405020304" pitchFamily="18" charset="0"/>
                <a:cs typeface="Times New Roman" panose="02020603050405020304" pitchFamily="18" charset="0"/>
              </a:rPr>
              <a:t>COLECTAREA SELECTIVĂ A DEȘEURILOR</a:t>
            </a:r>
            <a:endParaRPr lang="ro-RO"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207" y="1993975"/>
            <a:ext cx="3253962" cy="446749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759" y="1785477"/>
            <a:ext cx="3557687" cy="4884495"/>
          </a:xfrm>
          <a:prstGeom prst="rect">
            <a:avLst/>
          </a:prstGeom>
        </p:spPr>
      </p:pic>
      <p:sp>
        <p:nvSpPr>
          <p:cNvPr id="6" name="TextBox 5"/>
          <p:cNvSpPr txBox="1"/>
          <p:nvPr/>
        </p:nvSpPr>
        <p:spPr>
          <a:xfrm>
            <a:off x="4153989" y="2959943"/>
            <a:ext cx="2991395" cy="646331"/>
          </a:xfrm>
          <a:prstGeom prst="rect">
            <a:avLst/>
          </a:prstGeom>
          <a:noFill/>
        </p:spPr>
        <p:txBody>
          <a:bodyPr wrap="square" rtlCol="0">
            <a:spAutoFit/>
          </a:bodyPr>
          <a:lstStyle/>
          <a:p>
            <a:pPr algn="ctr"/>
            <a:r>
              <a:rPr lang="x-none" b="1" dirty="0" smtClean="0">
                <a:latin typeface="Times New Roman" panose="02020603050405020304" pitchFamily="18" charset="0"/>
                <a:cs typeface="Times New Roman" panose="02020603050405020304" pitchFamily="18" charset="0"/>
              </a:rPr>
              <a:t>PREMIANȚII AU PARTE DE O PIZZAPARTY!</a:t>
            </a:r>
            <a:endParaRPr lang="ro-RO"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153989" y="1785477"/>
            <a:ext cx="3239588" cy="923330"/>
          </a:xfrm>
          <a:prstGeom prst="rect">
            <a:avLst/>
          </a:prstGeom>
          <a:noFill/>
        </p:spPr>
        <p:txBody>
          <a:bodyPr wrap="square" rtlCol="0">
            <a:spAutoFit/>
          </a:bodyPr>
          <a:lstStyle/>
          <a:p>
            <a:pPr algn="ctr"/>
            <a:r>
              <a:rPr lang="x-none" dirty="0" smtClean="0"/>
              <a:t>În competiție au intrat 15 clase și diriginții lor. Felicitări tuturor participanților!</a:t>
            </a:r>
            <a:endParaRPr lang="ro-RO"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4731631" y="3609362"/>
            <a:ext cx="2328805" cy="3197312"/>
          </a:xfrm>
          <a:prstGeom prst="rect">
            <a:avLst/>
          </a:prstGeom>
        </p:spPr>
      </p:pic>
    </p:spTree>
    <p:extLst>
      <p:ext uri="{BB962C8B-B14F-4D97-AF65-F5344CB8AC3E}">
        <p14:creationId xmlns:p14="http://schemas.microsoft.com/office/powerpoint/2010/main" val="3943647949"/>
      </p:ext>
    </p:extLst>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33603" y="4257369"/>
            <a:ext cx="3331087" cy="2544568"/>
          </a:xfrm>
          <a:prstGeom prst="rect">
            <a:avLst/>
          </a:prstGeom>
        </p:spPr>
      </p:pic>
      <p:sp>
        <p:nvSpPr>
          <p:cNvPr id="2" name="Title 1"/>
          <p:cNvSpPr>
            <a:spLocks noGrp="1"/>
          </p:cNvSpPr>
          <p:nvPr>
            <p:ph type="title"/>
          </p:nvPr>
        </p:nvSpPr>
        <p:spPr>
          <a:xfrm>
            <a:off x="609600" y="221524"/>
            <a:ext cx="10972800" cy="1143000"/>
          </a:xfrm>
        </p:spPr>
        <p:txBody>
          <a:bodyPr/>
          <a:lstStyle/>
          <a:p>
            <a:pPr algn="ctr"/>
            <a:r>
              <a:rPr lang="x-none" sz="4400" b="1" dirty="0" smtClean="0">
                <a:latin typeface="Times New Roman" panose="02020603050405020304" pitchFamily="18" charset="0"/>
                <a:cs typeface="Times New Roman" panose="02020603050405020304" pitchFamily="18" charset="0"/>
              </a:rPr>
              <a:t>REUTILIZAREA CREATIVĂ A DEȘEURILOR</a:t>
            </a:r>
            <a:endParaRPr lang="ro-RO"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464526" y="1364524"/>
            <a:ext cx="7802880" cy="1417865"/>
          </a:xfrm>
        </p:spPr>
        <p:txBody>
          <a:bodyPr/>
          <a:lstStyle/>
          <a:p>
            <a:pPr eaLnBrk="1" hangingPunct="1">
              <a:buNone/>
            </a:pPr>
            <a:r>
              <a:rPr lang="ro-RO" altLang="ro-RO" sz="1800" b="1" dirty="0">
                <a:solidFill>
                  <a:srgbClr val="00B050"/>
                </a:solidFill>
                <a:latin typeface="Times New Roman" panose="02020603050405020304" pitchFamily="18" charset="0"/>
                <a:cs typeface="Times New Roman" panose="02020603050405020304" pitchFamily="18" charset="0"/>
              </a:rPr>
              <a:t>SCOP:</a:t>
            </a:r>
            <a:r>
              <a:rPr lang="ro-RO" altLang="ro-RO" sz="1800" dirty="0">
                <a:latin typeface="Times New Roman" panose="02020603050405020304" pitchFamily="18" charset="0"/>
                <a:cs typeface="Times New Roman" panose="02020603050405020304" pitchFamily="18" charset="0"/>
              </a:rPr>
              <a:t> </a:t>
            </a:r>
            <a:r>
              <a:rPr lang="ro-RO" altLang="ro-RO" sz="1800" dirty="0" smtClean="0">
                <a:latin typeface="Times New Roman" panose="02020603050405020304" pitchFamily="18" charset="0"/>
                <a:cs typeface="Times New Roman" panose="02020603050405020304" pitchFamily="18" charset="0"/>
              </a:rPr>
              <a:t>dezvoltarea creativității în rândul elevilor.</a:t>
            </a:r>
            <a:endParaRPr lang="ro-RO" altLang="ro-RO" sz="1800" dirty="0">
              <a:latin typeface="Times New Roman" panose="02020603050405020304" pitchFamily="18" charset="0"/>
              <a:cs typeface="Times New Roman" panose="02020603050405020304" pitchFamily="18" charset="0"/>
            </a:endParaRPr>
          </a:p>
          <a:p>
            <a:pPr eaLnBrk="1" hangingPunct="1">
              <a:buNone/>
            </a:pPr>
            <a:r>
              <a:rPr lang="ro-RO" altLang="ro-RO" sz="1800" b="1" dirty="0">
                <a:solidFill>
                  <a:srgbClr val="00B050"/>
                </a:solidFill>
                <a:latin typeface="Times New Roman" panose="02020603050405020304" pitchFamily="18" charset="0"/>
                <a:cs typeface="Times New Roman" panose="02020603050405020304" pitchFamily="18" charset="0"/>
              </a:rPr>
              <a:t>Parteneri:</a:t>
            </a:r>
            <a:r>
              <a:rPr lang="ro-RO" altLang="ro-RO" sz="1800" dirty="0">
                <a:latin typeface="Times New Roman" panose="02020603050405020304" pitchFamily="18" charset="0"/>
                <a:cs typeface="Times New Roman" panose="02020603050405020304" pitchFamily="18" charset="0"/>
              </a:rPr>
              <a:t> </a:t>
            </a:r>
            <a:r>
              <a:rPr lang="ro-RO" altLang="ro-RO" sz="1800" dirty="0" smtClean="0">
                <a:latin typeface="Times New Roman" panose="02020603050405020304" pitchFamily="18" charset="0"/>
                <a:cs typeface="Times New Roman" panose="02020603050405020304" pitchFamily="18" charset="0"/>
              </a:rPr>
              <a:t>Asociația Părinților, familiile elevilor</a:t>
            </a:r>
            <a:endParaRPr lang="ro-RO" altLang="ro-RO" sz="1800" dirty="0">
              <a:latin typeface="Times New Roman" panose="02020603050405020304" pitchFamily="18" charset="0"/>
              <a:cs typeface="Times New Roman" panose="02020603050405020304" pitchFamily="18" charset="0"/>
            </a:endParaRPr>
          </a:p>
          <a:p>
            <a:pPr eaLnBrk="1" hangingPunct="1">
              <a:buNone/>
            </a:pPr>
            <a:r>
              <a:rPr lang="ro-RO" altLang="ro-RO" sz="1800" b="1" dirty="0">
                <a:solidFill>
                  <a:srgbClr val="00B050"/>
                </a:solidFill>
                <a:latin typeface="Times New Roman" panose="02020603050405020304" pitchFamily="18" charset="0"/>
                <a:cs typeface="Times New Roman" panose="02020603050405020304" pitchFamily="18" charset="0"/>
              </a:rPr>
              <a:t>Impact: </a:t>
            </a:r>
            <a:r>
              <a:rPr lang="ro-RO" altLang="ro-RO" sz="1800" b="1" dirty="0" smtClean="0">
                <a:solidFill>
                  <a:srgbClr val="FF0000"/>
                </a:solidFill>
                <a:latin typeface="Times New Roman" panose="02020603050405020304" pitchFamily="18" charset="0"/>
                <a:cs typeface="Times New Roman" panose="02020603050405020304" pitchFamily="18" charset="0"/>
              </a:rPr>
              <a:t>realizarea unei expoziții cu produse confecționate din deșeuri reciclabile și multe exerciții de creație!</a:t>
            </a:r>
            <a:endParaRPr lang="ro-RO" altLang="ro-RO" sz="1800" b="1" dirty="0">
              <a:solidFill>
                <a:srgbClr val="FF0000"/>
              </a:solidFill>
              <a:latin typeface="Times New Roman" panose="02020603050405020304" pitchFamily="18" charset="0"/>
              <a:cs typeface="Times New Roman" panose="02020603050405020304" pitchFamily="18" charset="0"/>
            </a:endParaRPr>
          </a:p>
          <a:p>
            <a:endParaRPr lang="ro-RO"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51113" y="2507524"/>
            <a:ext cx="3220810" cy="429441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1272" y="1613263"/>
            <a:ext cx="2135688" cy="284758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4868" y="4768130"/>
            <a:ext cx="3063225" cy="1920407"/>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11531" y="2749272"/>
            <a:ext cx="2540611" cy="1905458"/>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58386" y="3037055"/>
            <a:ext cx="2786492" cy="2089869"/>
          </a:xfrm>
          <a:prstGeom prst="rect">
            <a:avLst/>
          </a:prstGeom>
        </p:spPr>
      </p:pic>
    </p:spTree>
    <p:extLst>
      <p:ext uri="{BB962C8B-B14F-4D97-AF65-F5344CB8AC3E}">
        <p14:creationId xmlns:p14="http://schemas.microsoft.com/office/powerpoint/2010/main" val="70850111"/>
      </p:ext>
    </p:extLst>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837" y="305009"/>
            <a:ext cx="10364451" cy="805334"/>
          </a:xfrm>
        </p:spPr>
        <p:txBody>
          <a:bodyPr/>
          <a:lstStyle/>
          <a:p>
            <a:r>
              <a:rPr lang="ro-RO" b="1" dirty="0" smtClean="0">
                <a:latin typeface="Times New Roman" panose="02020603050405020304" pitchFamily="18" charset="0"/>
                <a:cs typeface="Times New Roman" panose="02020603050405020304" pitchFamily="18" charset="0"/>
              </a:rPr>
              <a:t>SĂRBĂTORIM PĂMÂNTUL!</a:t>
            </a:r>
            <a:endParaRPr lang="ro-RO"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762103" y="1345475"/>
            <a:ext cx="4323806" cy="2308324"/>
          </a:xfrm>
          <a:prstGeom prst="rect">
            <a:avLst/>
          </a:prstGeom>
          <a:noFill/>
        </p:spPr>
        <p:txBody>
          <a:bodyPr wrap="square" rtlCol="0">
            <a:spAutoFit/>
          </a:bodyPr>
          <a:lstStyle/>
          <a:p>
            <a:r>
              <a:rPr lang="x-none" dirty="0" smtClean="0">
                <a:latin typeface="Times New Roman" panose="02020603050405020304" pitchFamily="18" charset="0"/>
                <a:cs typeface="Times New Roman" panose="02020603050405020304" pitchFamily="18" charset="0"/>
              </a:rPr>
              <a:t>22 martie – Ziua Apei</a:t>
            </a:r>
          </a:p>
          <a:p>
            <a:r>
              <a:rPr lang="x-none" dirty="0" smtClean="0">
                <a:latin typeface="Times New Roman" panose="02020603050405020304" pitchFamily="18" charset="0"/>
                <a:cs typeface="Times New Roman" panose="02020603050405020304" pitchFamily="18" charset="0"/>
              </a:rPr>
              <a:t>22 aprilie – Ziua Pământului</a:t>
            </a:r>
          </a:p>
          <a:p>
            <a:r>
              <a:rPr lang="x-none" dirty="0" smtClean="0">
                <a:latin typeface="Times New Roman" panose="02020603050405020304" pitchFamily="18" charset="0"/>
                <a:cs typeface="Times New Roman" panose="02020603050405020304" pitchFamily="18" charset="0"/>
              </a:rPr>
              <a:t>22 mai – Ziua Biodiversității</a:t>
            </a:r>
          </a:p>
          <a:p>
            <a:r>
              <a:rPr lang="x-none" dirty="0" smtClean="0">
                <a:latin typeface="Times New Roman" panose="02020603050405020304" pitchFamily="18" charset="0"/>
                <a:cs typeface="Times New Roman" panose="02020603050405020304" pitchFamily="18" charset="0"/>
              </a:rPr>
              <a:t>5 iunie – Ziua mondială a mediului</a:t>
            </a:r>
          </a:p>
          <a:p>
            <a:r>
              <a:rPr lang="x-none" dirty="0" smtClean="0">
                <a:latin typeface="Times New Roman" panose="02020603050405020304" pitchFamily="18" charset="0"/>
                <a:cs typeface="Times New Roman" panose="02020603050405020304" pitchFamily="18" charset="0"/>
              </a:rPr>
              <a:t>8 iunie – Ziua mondială a Oceanului Planetar</a:t>
            </a:r>
          </a:p>
          <a:p>
            <a:r>
              <a:rPr lang="x-none" dirty="0" smtClean="0">
                <a:latin typeface="Times New Roman" panose="02020603050405020304" pitchFamily="18" charset="0"/>
                <a:cs typeface="Times New Roman" panose="02020603050405020304" pitchFamily="18" charset="0"/>
              </a:rPr>
              <a:t>15 iunie – Ziua mondială a vântului</a:t>
            </a:r>
          </a:p>
          <a:p>
            <a:endParaRPr lang="ro-RO"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10343"/>
            <a:ext cx="3580378" cy="201052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536" y="3124218"/>
            <a:ext cx="2557463" cy="340995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53512" y="1110343"/>
            <a:ext cx="3619501" cy="4826001"/>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59480" y="4652981"/>
            <a:ext cx="2988064" cy="1881187"/>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21933" y="3939153"/>
            <a:ext cx="3637547" cy="2557650"/>
          </a:xfrm>
          <a:prstGeom prst="rect">
            <a:avLst/>
          </a:prstGeom>
        </p:spPr>
      </p:pic>
    </p:spTree>
    <p:extLst>
      <p:ext uri="{BB962C8B-B14F-4D97-AF65-F5344CB8AC3E}">
        <p14:creationId xmlns:p14="http://schemas.microsoft.com/office/powerpoint/2010/main" val="2890863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363" y="187701"/>
            <a:ext cx="5562600" cy="1143000"/>
          </a:xfrm>
        </p:spPr>
        <p:txBody>
          <a:bodyPr>
            <a:normAutofit/>
          </a:bodyPr>
          <a:lstStyle/>
          <a:p>
            <a:pPr algn="ctr" eaLnBrk="1" fontAlgn="auto" hangingPunct="1">
              <a:spcAft>
                <a:spcPts val="0"/>
              </a:spcAft>
              <a:defRPr/>
            </a:pPr>
            <a:r>
              <a:rPr lang="x-none" b="1" dirty="0" smtClean="0">
                <a:solidFill>
                  <a:srgbClr val="00B050"/>
                </a:solidFill>
                <a:latin typeface="Times New Roman" pitchFamily="18" charset="0"/>
                <a:cs typeface="Times New Roman" pitchFamily="18" charset="0"/>
              </a:rPr>
              <a:t>LUNA PĂDURII</a:t>
            </a:r>
            <a:endParaRPr lang="en-US" b="1" dirty="0">
              <a:solidFill>
                <a:srgbClr val="00B050"/>
              </a:solidFill>
              <a:latin typeface="Times New Roman" pitchFamily="18" charset="0"/>
              <a:cs typeface="Times New Roman" pitchFamily="18" charset="0"/>
            </a:endParaRPr>
          </a:p>
        </p:txBody>
      </p:sp>
      <p:sp>
        <p:nvSpPr>
          <p:cNvPr id="13315" name="Content Placeholder 2"/>
          <p:cNvSpPr>
            <a:spLocks noGrp="1"/>
          </p:cNvSpPr>
          <p:nvPr>
            <p:ph idx="1"/>
          </p:nvPr>
        </p:nvSpPr>
        <p:spPr>
          <a:xfrm>
            <a:off x="487566" y="1234736"/>
            <a:ext cx="6831989" cy="2259951"/>
          </a:xfrm>
        </p:spPr>
        <p:txBody>
          <a:bodyPr/>
          <a:lstStyle/>
          <a:p>
            <a:pPr eaLnBrk="1" hangingPunct="1">
              <a:buFont typeface="Wingdings 2" panose="05020102010507070707" pitchFamily="18" charset="2"/>
              <a:buNone/>
            </a:pPr>
            <a:endParaRPr lang="ro-RO" altLang="ro-RO" sz="1600" b="1" dirty="0">
              <a:solidFill>
                <a:srgbClr val="00B050"/>
              </a:solidFill>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r>
              <a:rPr lang="ro-RO" altLang="ro-RO" sz="2000" b="1" dirty="0">
                <a:solidFill>
                  <a:srgbClr val="00B050"/>
                </a:solidFill>
                <a:latin typeface="Times New Roman" panose="02020603050405020304" pitchFamily="18" charset="0"/>
                <a:cs typeface="Times New Roman" panose="02020603050405020304" pitchFamily="18" charset="0"/>
              </a:rPr>
              <a:t>SCOP:</a:t>
            </a:r>
            <a:r>
              <a:rPr lang="ro-RO" altLang="ro-RO" sz="2000" dirty="0">
                <a:solidFill>
                  <a:srgbClr val="00B050"/>
                </a:solidFill>
                <a:latin typeface="Times New Roman" panose="02020603050405020304" pitchFamily="18" charset="0"/>
                <a:cs typeface="Times New Roman" panose="02020603050405020304" pitchFamily="18" charset="0"/>
              </a:rPr>
              <a:t> </a:t>
            </a:r>
            <a:r>
              <a:rPr lang="ro-RO" altLang="ro-RO" sz="2000" dirty="0">
                <a:latin typeface="Times New Roman" panose="02020603050405020304" pitchFamily="18" charset="0"/>
                <a:cs typeface="Times New Roman" panose="02020603050405020304" pitchFamily="18" charset="0"/>
              </a:rPr>
              <a:t>Educarea tinerilor în vederea conservării pădurilor din zonă.</a:t>
            </a:r>
          </a:p>
          <a:p>
            <a:pPr eaLnBrk="1" hangingPunct="1">
              <a:buFont typeface="Wingdings 2" panose="05020102010507070707" pitchFamily="18" charset="2"/>
              <a:buNone/>
            </a:pPr>
            <a:r>
              <a:rPr lang="ro-RO" altLang="ro-RO" sz="2000" b="1" dirty="0">
                <a:solidFill>
                  <a:srgbClr val="00B050"/>
                </a:solidFill>
                <a:latin typeface="Times New Roman" panose="02020603050405020304" pitchFamily="18" charset="0"/>
                <a:cs typeface="Times New Roman" panose="02020603050405020304" pitchFamily="18" charset="0"/>
              </a:rPr>
              <a:t>Grup ţintă: </a:t>
            </a:r>
            <a:r>
              <a:rPr lang="ro-RO" altLang="ro-RO" sz="2000" dirty="0" smtClean="0">
                <a:latin typeface="Times New Roman" panose="02020603050405020304" pitchFamily="18" charset="0"/>
                <a:cs typeface="Times New Roman" panose="02020603050405020304" pitchFamily="18" charset="0"/>
              </a:rPr>
              <a:t>elevii </a:t>
            </a:r>
            <a:r>
              <a:rPr lang="ro-RO" altLang="ro-RO" sz="2000" dirty="0">
                <a:latin typeface="Times New Roman" panose="02020603050405020304" pitchFamily="18" charset="0"/>
                <a:cs typeface="Times New Roman" panose="02020603050405020304" pitchFamily="18" charset="0"/>
              </a:rPr>
              <a:t>liceului</a:t>
            </a:r>
          </a:p>
          <a:p>
            <a:pPr eaLnBrk="1" hangingPunct="1">
              <a:buFont typeface="Wingdings 2" panose="05020102010507070707" pitchFamily="18" charset="2"/>
              <a:buNone/>
            </a:pPr>
            <a:r>
              <a:rPr lang="ro-RO" altLang="ro-RO" sz="2000" b="1" dirty="0">
                <a:solidFill>
                  <a:srgbClr val="00B050"/>
                </a:solidFill>
                <a:latin typeface="Times New Roman" panose="02020603050405020304" pitchFamily="18" charset="0"/>
                <a:cs typeface="Times New Roman" panose="02020603050405020304" pitchFamily="18" charset="0"/>
              </a:rPr>
              <a:t>Parteneri: </a:t>
            </a:r>
            <a:r>
              <a:rPr lang="ro-RO" altLang="ro-RO" sz="2000" dirty="0">
                <a:latin typeface="Times New Roman" panose="02020603050405020304" pitchFamily="18" charset="0"/>
                <a:cs typeface="Times New Roman" panose="02020603050405020304" pitchFamily="18" charset="0"/>
              </a:rPr>
              <a:t>Ocolul Silvic Pojorâta, Ocolul Silvic Vama</a:t>
            </a:r>
          </a:p>
          <a:p>
            <a:pPr eaLnBrk="1" hangingPunct="1">
              <a:buFont typeface="Wingdings 2" panose="05020102010507070707" pitchFamily="18" charset="2"/>
              <a:buNone/>
            </a:pPr>
            <a:r>
              <a:rPr lang="ro-RO" altLang="ro-RO" sz="2000" b="1" dirty="0">
                <a:solidFill>
                  <a:srgbClr val="00B050"/>
                </a:solidFill>
                <a:latin typeface="Times New Roman" panose="02020603050405020304" pitchFamily="18" charset="0"/>
                <a:cs typeface="Times New Roman" panose="02020603050405020304" pitchFamily="18" charset="0"/>
              </a:rPr>
              <a:t>Impact:</a:t>
            </a:r>
            <a:r>
              <a:rPr lang="ro-RO" altLang="ro-RO" sz="2000" dirty="0">
                <a:solidFill>
                  <a:srgbClr val="00B050"/>
                </a:solidFill>
                <a:latin typeface="Times New Roman" panose="02020603050405020304" pitchFamily="18" charset="0"/>
                <a:cs typeface="Times New Roman" panose="02020603050405020304" pitchFamily="18" charset="0"/>
              </a:rPr>
              <a:t> </a:t>
            </a:r>
            <a:r>
              <a:rPr lang="ro-RO" altLang="ro-RO" sz="2000" dirty="0">
                <a:solidFill>
                  <a:srgbClr val="C00000"/>
                </a:solidFill>
                <a:latin typeface="Times New Roman" panose="02020603050405020304" pitchFamily="18" charset="0"/>
                <a:cs typeface="Times New Roman" panose="02020603050405020304" pitchFamily="18" charset="0"/>
              </a:rPr>
              <a:t>Plantarea a 2000 de puieţi pe raza Ocolului Silvic Pojorâta și Vama</a:t>
            </a:r>
          </a:p>
          <a:p>
            <a:pPr eaLnBrk="1" hangingPunct="1">
              <a:buFont typeface="Wingdings 2" panose="05020102010507070707" pitchFamily="18" charset="2"/>
              <a:buNone/>
            </a:pPr>
            <a:endParaRPr lang="en-US" altLang="ro-RO" sz="1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153" y="3856153"/>
            <a:ext cx="4497977" cy="2698786"/>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6309" y="1596203"/>
            <a:ext cx="4106091" cy="2463655"/>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94506" y="4157611"/>
            <a:ext cx="3341268" cy="2505951"/>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30059" y="3760189"/>
            <a:ext cx="3854285" cy="2890714"/>
          </a:xfrm>
          <a:prstGeom prst="rect">
            <a:avLst/>
          </a:prstGeom>
        </p:spPr>
      </p:pic>
    </p:spTree>
    <p:extLst>
      <p:ext uri="{BB962C8B-B14F-4D97-AF65-F5344CB8AC3E}">
        <p14:creationId xmlns:p14="http://schemas.microsoft.com/office/powerpoint/2010/main" val="89979108"/>
      </p:ext>
    </p:extLst>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0"/>
            <a:ext cx="10364451" cy="1596177"/>
          </a:xfrm>
        </p:spPr>
        <p:txBody>
          <a:bodyPr/>
          <a:lstStyle/>
          <a:p>
            <a:r>
              <a:rPr lang="x-none" b="1" dirty="0" smtClean="0">
                <a:latin typeface="Times New Roman" panose="02020603050405020304" pitchFamily="18" charset="0"/>
                <a:cs typeface="Times New Roman" panose="02020603050405020304" pitchFamily="18" charset="0"/>
              </a:rPr>
              <a:t>Pasul 1 - Comitetul eco-școala</a:t>
            </a:r>
            <a:endParaRPr lang="ro-RO"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13774" y="1256542"/>
            <a:ext cx="10363826" cy="5601458"/>
          </a:xfrm>
          <a:solidFill>
            <a:schemeClr val="accent4">
              <a:lumMod val="20000"/>
              <a:lumOff val="80000"/>
            </a:schemeClr>
          </a:solidFill>
        </p:spPr>
        <p:txBody>
          <a:bodyPr>
            <a:noAutofit/>
          </a:bodyPr>
          <a:lstStyle/>
          <a:p>
            <a:r>
              <a:rPr lang="x-none" b="1" dirty="0" smtClean="0">
                <a:latin typeface="Times New Roman" panose="02020603050405020304" pitchFamily="18" charset="0"/>
                <a:cs typeface="Times New Roman" panose="02020603050405020304" pitchFamily="18" charset="0"/>
              </a:rPr>
              <a:t>Profesori: 20</a:t>
            </a:r>
          </a:p>
          <a:p>
            <a:r>
              <a:rPr lang="x-none" b="1" dirty="0" smtClean="0">
                <a:latin typeface="Times New Roman" panose="02020603050405020304" pitchFamily="18" charset="0"/>
                <a:cs typeface="Times New Roman" panose="02020603050405020304" pitchFamily="18" charset="0"/>
              </a:rPr>
              <a:t>Elevi: 35</a:t>
            </a:r>
          </a:p>
          <a:p>
            <a:r>
              <a:rPr lang="x-none" b="1" dirty="0" smtClean="0">
                <a:latin typeface="Times New Roman" panose="02020603050405020304" pitchFamily="18" charset="0"/>
                <a:cs typeface="Times New Roman" panose="02020603050405020304" pitchFamily="18" charset="0"/>
              </a:rPr>
              <a:t>Părinți: 32</a:t>
            </a:r>
          </a:p>
          <a:p>
            <a:r>
              <a:rPr lang="x-none" b="1" dirty="0" smtClean="0">
                <a:latin typeface="Times New Roman" panose="02020603050405020304" pitchFamily="18" charset="0"/>
                <a:cs typeface="Times New Roman" panose="02020603050405020304" pitchFamily="18" charset="0"/>
              </a:rPr>
              <a:t>Administrația școlii: administratorul, contabilul școlii</a:t>
            </a:r>
          </a:p>
          <a:p>
            <a:r>
              <a:rPr lang="x-none" b="1" dirty="0" smtClean="0">
                <a:latin typeface="Times New Roman" panose="02020603050405020304" pitchFamily="18" charset="0"/>
                <a:cs typeface="Times New Roman" panose="02020603050405020304" pitchFamily="18" charset="0"/>
              </a:rPr>
              <a:t>Parteneri: 10</a:t>
            </a:r>
          </a:p>
          <a:p>
            <a:pPr marL="342900" lvl="0" indent="-342900">
              <a:lnSpc>
                <a:spcPct val="170000"/>
              </a:lnSpc>
              <a:spcAft>
                <a:spcPts val="0"/>
              </a:spcAft>
              <a:buFont typeface="Times New Roman" panose="02020603050405020304" pitchFamily="18" charset="0"/>
              <a:buChar char="-"/>
            </a:pPr>
            <a:r>
              <a:rPr lang="x-none" b="1" dirty="0" smtClean="0">
                <a:latin typeface="Times New Roman" panose="02020603050405020304" pitchFamily="18" charset="0"/>
                <a:cs typeface="Times New Roman" panose="02020603050405020304" pitchFamily="18" charset="0"/>
              </a:rPr>
              <a:t>Primăria câmpulung moldovenesc, S.C. Păltiniș s.r.l.,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Asociația</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ECOTIN Bucovina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Ocolul</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latin typeface="Times New Roman" panose="02020603050405020304" pitchFamily="18" charset="0"/>
                <a:ea typeface="Times New Roman" panose="02020603050405020304" pitchFamily="18" charset="0"/>
                <a:cs typeface="Times New Roman" panose="02020603050405020304" pitchFamily="18" charset="0"/>
              </a:rPr>
              <a:t>Silvic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Tomnatic</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Ocolul</a:t>
            </a:r>
            <a:r>
              <a:rPr lang="en-US" b="1" dirty="0">
                <a:latin typeface="Times New Roman" panose="02020603050405020304" pitchFamily="18" charset="0"/>
                <a:ea typeface="Times New Roman" panose="02020603050405020304" pitchFamily="18" charset="0"/>
                <a:cs typeface="Times New Roman" panose="02020603050405020304" pitchFamily="18" charset="0"/>
              </a:rPr>
              <a:t> Silvic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Pojorâta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Ocolul</a:t>
            </a:r>
            <a:r>
              <a:rPr lang="en-US" b="1" dirty="0">
                <a:latin typeface="Times New Roman" panose="02020603050405020304" pitchFamily="18" charset="0"/>
                <a:ea typeface="Times New Roman" panose="02020603050405020304" pitchFamily="18" charset="0"/>
                <a:cs typeface="Times New Roman" panose="02020603050405020304" pitchFamily="18" charset="0"/>
              </a:rPr>
              <a:t> Silvic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Vama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Societatea</a:t>
            </a:r>
            <a:r>
              <a:rPr lang="en-US" b="1" dirty="0">
                <a:latin typeface="Times New Roman" panose="02020603050405020304" pitchFamily="18" charset="0"/>
                <a:ea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salubrizare</a:t>
            </a:r>
            <a:r>
              <a:rPr lang="en-US" b="1" dirty="0">
                <a:latin typeface="Times New Roman" panose="02020603050405020304" pitchFamily="18" charset="0"/>
                <a:ea typeface="Times New Roman" panose="02020603050405020304" pitchFamily="18" charset="0"/>
                <a:cs typeface="Times New Roman" panose="02020603050405020304" pitchFamily="18" charset="0"/>
              </a:rPr>
              <a:t> FLORCONSTRUCT S.R.L,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Asociația</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Young Ambassadors Association</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Serviciul</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Salvamont</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Suceava</a:t>
            </a:r>
            <a:r>
              <a:rPr lang="en-US" b="1" dirty="0">
                <a:latin typeface="Times New Roman" panose="02020603050405020304" pitchFamily="18" charset="0"/>
                <a:ea typeface="Times New Roman" panose="02020603050405020304" pitchFamily="18" charset="0"/>
                <a:cs typeface="Times New Roman" panose="02020603050405020304" pitchFamily="18" charset="0"/>
              </a:rPr>
              <a: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x-none" b="1" dirty="0" smtClean="0">
                <a:latin typeface="Times New Roman" panose="02020603050405020304" pitchFamily="18" charset="0"/>
                <a:ea typeface="Calibri" panose="020F0502020204030204" pitchFamily="34" charset="0"/>
                <a:cs typeface="Times New Roman" panose="02020603050405020304" pitchFamily="18" charset="0"/>
              </a:rPr>
              <a:t>Asociația </a:t>
            </a:r>
            <a:r>
              <a:rPr lang="x-none" b="1" i="1" dirty="0" smtClean="0">
                <a:latin typeface="Times New Roman" panose="02020603050405020304" pitchFamily="18" charset="0"/>
                <a:ea typeface="Calibri" panose="020F0502020204030204" pitchFamily="34" charset="0"/>
                <a:cs typeface="Times New Roman" panose="02020603050405020304" pitchFamily="18" charset="0"/>
              </a:rPr>
              <a:t>Părinților elevilor colegiul silvic bucovina</a:t>
            </a:r>
            <a:endParaRPr lang="ro-RO" b="1" i="1" dirty="0">
              <a:latin typeface="Times New Roman" panose="02020603050405020304" pitchFamily="18" charset="0"/>
              <a:ea typeface="Calibri" panose="020F0502020204030204" pitchFamily="34" charset="0"/>
              <a:cs typeface="Times New Roman" panose="02020603050405020304" pitchFamily="18" charset="0"/>
            </a:endParaRPr>
          </a:p>
          <a:p>
            <a:pPr indent="0">
              <a:lnSpc>
                <a:spcPct val="170000"/>
              </a:lnSpc>
              <a:spcAft>
                <a:spcPts val="0"/>
              </a:spcAft>
              <a:buNone/>
            </a:pPr>
            <a:r>
              <a:rPr lang="ro-RO" b="1" dirty="0">
                <a:latin typeface="Times New Roman" panose="02020603050405020304" pitchFamily="18" charset="0"/>
                <a:ea typeface="Calibri" panose="020F0502020204030204" pitchFamily="34" charset="0"/>
                <a:cs typeface="Times New Roman" panose="02020603050405020304" pitchFamily="18" charset="0"/>
              </a:rPr>
              <a:t> </a:t>
            </a:r>
          </a:p>
          <a:p>
            <a:endParaRPr lang="ro-RO"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3908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650" y="226632"/>
            <a:ext cx="10364451" cy="1596177"/>
          </a:xfrm>
        </p:spPr>
        <p:txBody>
          <a:bodyPr/>
          <a:lstStyle/>
          <a:p>
            <a:r>
              <a:rPr lang="x-none" b="1" dirty="0" smtClean="0">
                <a:latin typeface="Times New Roman" panose="02020603050405020304" pitchFamily="18" charset="0"/>
                <a:cs typeface="Times New Roman" panose="02020603050405020304" pitchFamily="18" charset="0"/>
              </a:rPr>
              <a:t>Nouă ne pasă! – Vizită la adăpostul de câini</a:t>
            </a:r>
            <a:endParaRPr lang="ro-RO"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272937" y="1658983"/>
            <a:ext cx="5891348" cy="1754326"/>
          </a:xfrm>
          <a:prstGeom prst="rect">
            <a:avLst/>
          </a:prstGeom>
          <a:noFill/>
        </p:spPr>
        <p:txBody>
          <a:bodyPr wrap="square" rtlCol="0">
            <a:spAutoFit/>
          </a:bodyPr>
          <a:lstStyle/>
          <a:p>
            <a:r>
              <a:rPr lang="ro-RO" altLang="ro-RO" b="1" dirty="0">
                <a:solidFill>
                  <a:srgbClr val="00B050"/>
                </a:solidFill>
                <a:latin typeface="Times New Roman" panose="02020603050405020304" pitchFamily="18" charset="0"/>
                <a:cs typeface="Times New Roman" panose="02020603050405020304" pitchFamily="18" charset="0"/>
              </a:rPr>
              <a:t>SCOP:</a:t>
            </a:r>
            <a:r>
              <a:rPr lang="ro-RO" altLang="ro-RO" dirty="0">
                <a:latin typeface="Times New Roman" panose="02020603050405020304" pitchFamily="18" charset="0"/>
                <a:cs typeface="Times New Roman" panose="02020603050405020304" pitchFamily="18" charset="0"/>
              </a:rPr>
              <a:t> dezvoltarea </a:t>
            </a:r>
            <a:r>
              <a:rPr lang="ro-RO" altLang="ro-RO" dirty="0" smtClean="0">
                <a:latin typeface="Times New Roman" panose="02020603050405020304" pitchFamily="18" charset="0"/>
                <a:cs typeface="Times New Roman" panose="02020603050405020304" pitchFamily="18" charset="0"/>
              </a:rPr>
              <a:t>spiritului civic și a empatiei față de toate vietățile pământului în rândul elevilor</a:t>
            </a:r>
            <a:endParaRPr lang="ro-RO" altLang="ro-RO" dirty="0">
              <a:latin typeface="Times New Roman" panose="02020603050405020304" pitchFamily="18" charset="0"/>
              <a:cs typeface="Times New Roman" panose="02020603050405020304" pitchFamily="18" charset="0"/>
            </a:endParaRPr>
          </a:p>
          <a:p>
            <a:r>
              <a:rPr lang="ro-RO" altLang="ro-RO" b="1" dirty="0">
                <a:solidFill>
                  <a:srgbClr val="00B050"/>
                </a:solidFill>
                <a:latin typeface="Times New Roman" panose="02020603050405020304" pitchFamily="18" charset="0"/>
                <a:cs typeface="Times New Roman" panose="02020603050405020304" pitchFamily="18" charset="0"/>
              </a:rPr>
              <a:t>Parteneri:</a:t>
            </a:r>
            <a:r>
              <a:rPr lang="ro-RO" altLang="ro-RO" dirty="0">
                <a:latin typeface="Times New Roman" panose="02020603050405020304" pitchFamily="18" charset="0"/>
                <a:cs typeface="Times New Roman" panose="02020603050405020304" pitchFamily="18" charset="0"/>
              </a:rPr>
              <a:t> Asociația Părinților, familiile elevilor</a:t>
            </a:r>
          </a:p>
          <a:p>
            <a:r>
              <a:rPr lang="ro-RO" altLang="ro-RO" b="1" dirty="0">
                <a:solidFill>
                  <a:srgbClr val="00B050"/>
                </a:solidFill>
                <a:latin typeface="Times New Roman" panose="02020603050405020304" pitchFamily="18" charset="0"/>
                <a:cs typeface="Times New Roman" panose="02020603050405020304" pitchFamily="18" charset="0"/>
              </a:rPr>
              <a:t>Impact: </a:t>
            </a:r>
            <a:r>
              <a:rPr lang="ro-RO" altLang="ro-RO" b="1" dirty="0" smtClean="0">
                <a:solidFill>
                  <a:srgbClr val="FF0000"/>
                </a:solidFill>
                <a:latin typeface="Times New Roman" panose="02020603050405020304" pitchFamily="18" charset="0"/>
                <a:cs typeface="Times New Roman" panose="02020603050405020304" pitchFamily="18" charset="0"/>
              </a:rPr>
              <a:t>am hrănit câinii din adăpostul localității, am adoptat și ne-am făcut prieteni</a:t>
            </a:r>
            <a:endParaRPr lang="ro-RO" altLang="ro-RO" b="1" dirty="0">
              <a:solidFill>
                <a:srgbClr val="FF0000"/>
              </a:solidFill>
              <a:latin typeface="Times New Roman" panose="02020603050405020304" pitchFamily="18" charset="0"/>
              <a:cs typeface="Times New Roman" panose="02020603050405020304" pitchFamily="18" charset="0"/>
            </a:endParaRPr>
          </a:p>
          <a:p>
            <a:endParaRPr lang="ro-RO"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549" y="4166823"/>
            <a:ext cx="4106775" cy="230689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67772" y="1680446"/>
            <a:ext cx="3492664" cy="2619498"/>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5398" y="3237567"/>
            <a:ext cx="1992425" cy="3548249"/>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9175" y="4227760"/>
            <a:ext cx="3410741" cy="2558056"/>
          </a:xfrm>
          <a:prstGeom prst="rect">
            <a:avLst/>
          </a:prstGeom>
        </p:spPr>
      </p:pic>
    </p:spTree>
    <p:extLst>
      <p:ext uri="{BB962C8B-B14F-4D97-AF65-F5344CB8AC3E}">
        <p14:creationId xmlns:p14="http://schemas.microsoft.com/office/powerpoint/2010/main" val="3228804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lstStyle/>
          <a:p>
            <a:r>
              <a:rPr lang="x-none" b="1" dirty="0" smtClean="0">
                <a:latin typeface="Times New Roman" panose="02020603050405020304" pitchFamily="18" charset="0"/>
                <a:cs typeface="Times New Roman" panose="02020603050405020304" pitchFamily="18" charset="0"/>
              </a:rPr>
              <a:t>VIZITE ȘI EXPEDIȚII ÎN NATURĂ</a:t>
            </a:r>
            <a:endParaRPr lang="ro-RO"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3"/>
          </p:nvPr>
        </p:nvSpPr>
        <p:spPr>
          <a:xfrm>
            <a:off x="913774" y="1264803"/>
            <a:ext cx="10363826" cy="2317642"/>
          </a:xfrm>
        </p:spPr>
        <p:txBody>
          <a:bodyPr/>
          <a:lstStyle/>
          <a:p>
            <a:r>
              <a:rPr lang="ro-RO" altLang="ro-RO" b="1" cap="none" dirty="0" smtClean="0">
                <a:solidFill>
                  <a:srgbClr val="00B050"/>
                </a:solidFill>
                <a:latin typeface="Times New Roman" panose="02020603050405020304" pitchFamily="18" charset="0"/>
                <a:cs typeface="Times New Roman" panose="02020603050405020304" pitchFamily="18" charset="0"/>
              </a:rPr>
              <a:t>scop:</a:t>
            </a:r>
            <a:r>
              <a:rPr lang="ro-RO" altLang="ro-RO" cap="none" dirty="0" smtClean="0">
                <a:latin typeface="Times New Roman" panose="02020603050405020304" pitchFamily="18" charset="0"/>
                <a:cs typeface="Times New Roman" panose="02020603050405020304" pitchFamily="18" charset="0"/>
              </a:rPr>
              <a:t> dezvoltarea spiritului de cunoaștere și de observare a Naturii</a:t>
            </a:r>
          </a:p>
          <a:p>
            <a:r>
              <a:rPr lang="ro-RO" altLang="ro-RO" b="1" cap="none" dirty="0" smtClean="0">
                <a:solidFill>
                  <a:srgbClr val="00B050"/>
                </a:solidFill>
                <a:latin typeface="Times New Roman" panose="02020603050405020304" pitchFamily="18" charset="0"/>
                <a:cs typeface="Times New Roman" panose="02020603050405020304" pitchFamily="18" charset="0"/>
              </a:rPr>
              <a:t>parteneri:</a:t>
            </a:r>
            <a:r>
              <a:rPr lang="ro-RO" altLang="ro-RO" cap="none" dirty="0" smtClean="0">
                <a:latin typeface="Times New Roman" panose="02020603050405020304" pitchFamily="18" charset="0"/>
                <a:cs typeface="Times New Roman" panose="02020603050405020304" pitchFamily="18" charset="0"/>
              </a:rPr>
              <a:t> asociația părinților, familiile elevilor</a:t>
            </a:r>
          </a:p>
          <a:p>
            <a:r>
              <a:rPr lang="ro-RO" altLang="ro-RO" b="1" cap="none" dirty="0" smtClean="0">
                <a:solidFill>
                  <a:srgbClr val="00B050"/>
                </a:solidFill>
                <a:latin typeface="Times New Roman" panose="02020603050405020304" pitchFamily="18" charset="0"/>
                <a:cs typeface="Times New Roman" panose="02020603050405020304" pitchFamily="18" charset="0"/>
              </a:rPr>
              <a:t>impact: </a:t>
            </a:r>
            <a:r>
              <a:rPr lang="ro-RO" altLang="ro-RO" b="1" cap="none" dirty="0" smtClean="0">
                <a:solidFill>
                  <a:srgbClr val="FF0000"/>
                </a:solidFill>
                <a:latin typeface="Times New Roman" panose="02020603050405020304" pitchFamily="18" charset="0"/>
                <a:cs typeface="Times New Roman" panose="02020603050405020304" pitchFamily="18" charset="0"/>
              </a:rPr>
              <a:t>am făcut mișcare, am hoinărit, ne-am minunat de frumusețile Naturii și am petrecut timp util împreună!</a:t>
            </a:r>
          </a:p>
          <a:p>
            <a:pPr marL="0" indent="0">
              <a:buNone/>
            </a:pPr>
            <a:endParaRPr lang="ro-RO"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81480" y="3165308"/>
            <a:ext cx="2644836" cy="3526448"/>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1722" y="3104637"/>
            <a:ext cx="2731041" cy="3641387"/>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5546" y="3165308"/>
            <a:ext cx="2738904" cy="365187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03898" y="498765"/>
            <a:ext cx="1381002" cy="1841336"/>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9397" y="3582445"/>
            <a:ext cx="2499323" cy="3028027"/>
          </a:xfrm>
          <a:prstGeom prst="rect">
            <a:avLst/>
          </a:prstGeom>
        </p:spPr>
      </p:pic>
    </p:spTree>
    <p:extLst>
      <p:ext uri="{BB962C8B-B14F-4D97-AF65-F5344CB8AC3E}">
        <p14:creationId xmlns:p14="http://schemas.microsoft.com/office/powerpoint/2010/main" val="2090168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05000" y="-10551"/>
            <a:ext cx="8229600" cy="924951"/>
          </a:xfrm>
          <a:extLst/>
        </p:spPr>
        <p:style>
          <a:lnRef idx="0">
            <a:scrgbClr r="0" g="0" b="0"/>
          </a:lnRef>
          <a:fillRef idx="1002">
            <a:schemeClr val="lt2"/>
          </a:fillRef>
          <a:effectRef idx="0">
            <a:scrgbClr r="0" g="0" b="0"/>
          </a:effectRef>
          <a:fontRef idx="major"/>
        </p:style>
        <p:txBody>
          <a:bodyPr/>
          <a:lstStyle/>
          <a:p>
            <a:pPr algn="ctr">
              <a:defRPr/>
            </a:pPr>
            <a:r>
              <a:rPr lang="en-US" b="1" dirty="0" err="1" smtClean="0">
                <a:solidFill>
                  <a:schemeClr val="tx1">
                    <a:lumMod val="75000"/>
                  </a:schemeClr>
                </a:solidFill>
                <a:latin typeface="Arial Black" pitchFamily="34" charset="0"/>
              </a:rPr>
              <a:t>Ce</a:t>
            </a:r>
            <a:r>
              <a:rPr lang="en-US" b="1" dirty="0" smtClean="0">
                <a:solidFill>
                  <a:schemeClr val="tx1">
                    <a:lumMod val="75000"/>
                  </a:schemeClr>
                </a:solidFill>
                <a:latin typeface="Arial Black" pitchFamily="34" charset="0"/>
              </a:rPr>
              <a:t> am </a:t>
            </a:r>
            <a:r>
              <a:rPr lang="ro-RO" b="1" dirty="0" smtClean="0">
                <a:solidFill>
                  <a:schemeClr val="tx1">
                    <a:lumMod val="75000"/>
                  </a:schemeClr>
                </a:solidFill>
                <a:latin typeface="Arial Black" pitchFamily="34" charset="0"/>
              </a:rPr>
              <a:t>realizat?</a:t>
            </a:r>
            <a:endParaRPr lang="en-US" b="1" dirty="0" smtClean="0">
              <a:solidFill>
                <a:schemeClr val="tx1">
                  <a:lumMod val="75000"/>
                </a:schemeClr>
              </a:solidFill>
              <a:latin typeface="Arial Black" pitchFamily="34" charset="0"/>
            </a:endParaRPr>
          </a:p>
        </p:txBody>
      </p:sp>
      <p:sp>
        <p:nvSpPr>
          <p:cNvPr id="27651" name="Content Placeholder 2"/>
          <p:cNvSpPr>
            <a:spLocks noGrp="1"/>
          </p:cNvSpPr>
          <p:nvPr>
            <p:ph idx="1"/>
          </p:nvPr>
        </p:nvSpPr>
        <p:spPr>
          <a:xfrm>
            <a:off x="1524000" y="914400"/>
            <a:ext cx="9113838" cy="5943600"/>
          </a:xfrm>
          <a:solidFill>
            <a:schemeClr val="accent2">
              <a:lumMod val="60000"/>
              <a:lumOff val="40000"/>
            </a:schemeClr>
          </a:solidFill>
        </p:spPr>
        <p:txBody>
          <a:bodyPr/>
          <a:lstStyle/>
          <a:p>
            <a:pPr>
              <a:buFont typeface="Wingdings 2" panose="05020102010507070707" pitchFamily="18" charset="2"/>
              <a:buBlip>
                <a:blip r:embed="rId2"/>
              </a:buBlip>
              <a:defRPr/>
            </a:pPr>
            <a:r>
              <a:rPr lang="ro-RO" altLang="ro-RO" sz="2400" dirty="0">
                <a:solidFill>
                  <a:srgbClr val="FF0000"/>
                </a:solidFill>
                <a:latin typeface="Times New Roman" panose="02020603050405020304" pitchFamily="18" charset="0"/>
                <a:cs typeface="Times New Roman" panose="02020603050405020304" pitchFamily="18" charset="0"/>
              </a:rPr>
              <a:t>Am plantat mii de puieți!</a:t>
            </a:r>
          </a:p>
          <a:p>
            <a:pPr>
              <a:buFont typeface="Wingdings 2" panose="05020102010507070707" pitchFamily="18" charset="2"/>
              <a:buBlip>
                <a:blip r:embed="rId2"/>
              </a:buBlip>
              <a:defRPr/>
            </a:pPr>
            <a:r>
              <a:rPr lang="ro-RO" altLang="ro-RO" sz="2400" dirty="0">
                <a:solidFill>
                  <a:srgbClr val="FF0000"/>
                </a:solidFill>
                <a:latin typeface="Times New Roman" panose="02020603050405020304" pitchFamily="18" charset="0"/>
                <a:cs typeface="Times New Roman" panose="02020603050405020304" pitchFamily="18" charset="0"/>
              </a:rPr>
              <a:t>Am colectat sute de saci de deșeuri din oraș și din împrejurimi!</a:t>
            </a:r>
          </a:p>
          <a:p>
            <a:pPr>
              <a:buFont typeface="Wingdings 2" panose="05020102010507070707" pitchFamily="18" charset="2"/>
              <a:buBlip>
                <a:blip r:embed="rId2"/>
              </a:buBlip>
              <a:defRPr/>
            </a:pPr>
            <a:r>
              <a:rPr lang="ro-RO" altLang="ro-RO" sz="2400" dirty="0">
                <a:solidFill>
                  <a:srgbClr val="FF0000"/>
                </a:solidFill>
                <a:latin typeface="Times New Roman" panose="02020603050405020304" pitchFamily="18" charset="0"/>
                <a:cs typeface="Times New Roman" panose="02020603050405020304" pitchFamily="18" charset="0"/>
              </a:rPr>
              <a:t>Am învățat multe lucruri despre NATURĂ și modul cum funcționează!</a:t>
            </a:r>
          </a:p>
          <a:p>
            <a:pPr>
              <a:buFont typeface="Wingdings 2" panose="05020102010507070707" pitchFamily="18" charset="2"/>
              <a:buBlip>
                <a:blip r:embed="rId2"/>
              </a:buBlip>
              <a:defRPr/>
            </a:pPr>
            <a:r>
              <a:rPr lang="ro-RO" altLang="ro-RO" sz="2400" dirty="0">
                <a:solidFill>
                  <a:srgbClr val="FF0000"/>
                </a:solidFill>
                <a:latin typeface="Times New Roman" panose="02020603050405020304" pitchFamily="18" charset="0"/>
                <a:cs typeface="Times New Roman" panose="02020603050405020304" pitchFamily="18" charset="0"/>
              </a:rPr>
              <a:t>Am învățat să lucrăm în echipă!</a:t>
            </a:r>
          </a:p>
          <a:p>
            <a:pPr>
              <a:buFont typeface="Wingdings 2" panose="05020102010507070707" pitchFamily="18" charset="2"/>
              <a:buBlip>
                <a:blip r:embed="rId2"/>
              </a:buBlip>
              <a:defRPr/>
            </a:pPr>
            <a:r>
              <a:rPr lang="ro-RO" altLang="ro-RO" sz="2400" dirty="0">
                <a:solidFill>
                  <a:srgbClr val="FF0000"/>
                </a:solidFill>
                <a:latin typeface="Times New Roman" panose="02020603050405020304" pitchFamily="18" charset="0"/>
                <a:cs typeface="Times New Roman" panose="02020603050405020304" pitchFamily="18" charset="0"/>
              </a:rPr>
              <a:t>Am inspirat cu ideile </a:t>
            </a:r>
            <a:r>
              <a:rPr lang="ro-RO" altLang="ro-RO" sz="2400" dirty="0" smtClean="0">
                <a:solidFill>
                  <a:srgbClr val="FF0000"/>
                </a:solidFill>
                <a:latin typeface="Times New Roman" panose="02020603050405020304" pitchFamily="18" charset="0"/>
                <a:cs typeface="Times New Roman" panose="02020603050405020304" pitchFamily="18" charset="0"/>
              </a:rPr>
              <a:t>noastre!</a:t>
            </a:r>
            <a:endParaRPr lang="ro-RO" altLang="ro-RO" sz="2400" b="1" i="1" dirty="0">
              <a:solidFill>
                <a:srgbClr val="FF0000"/>
              </a:solidFill>
              <a:latin typeface="Times New Roman" panose="02020603050405020304" pitchFamily="18" charset="0"/>
              <a:cs typeface="Times New Roman" panose="02020603050405020304" pitchFamily="18" charset="0"/>
            </a:endParaRPr>
          </a:p>
          <a:p>
            <a:pPr>
              <a:buFont typeface="Wingdings 2" panose="05020102010507070707" pitchFamily="18" charset="2"/>
              <a:buBlip>
                <a:blip r:embed="rId2"/>
              </a:buBlip>
              <a:defRPr/>
            </a:pPr>
            <a:r>
              <a:rPr lang="ro-RO" altLang="ro-RO" sz="2400" dirty="0" smtClean="0">
                <a:solidFill>
                  <a:srgbClr val="FF0000"/>
                </a:solidFill>
                <a:latin typeface="Times New Roman" panose="02020603050405020304" pitchFamily="18" charset="0"/>
                <a:cs typeface="Times New Roman" panose="02020603050405020304" pitchFamily="18" charset="0"/>
              </a:rPr>
              <a:t>Am </a:t>
            </a:r>
            <a:r>
              <a:rPr lang="ro-RO" altLang="ro-RO" sz="2400" dirty="0">
                <a:solidFill>
                  <a:srgbClr val="FF0000"/>
                </a:solidFill>
                <a:latin typeface="Times New Roman" panose="02020603050405020304" pitchFamily="18" charset="0"/>
                <a:cs typeface="Times New Roman" panose="02020603050405020304" pitchFamily="18" charset="0"/>
              </a:rPr>
              <a:t>curățat apele de pet-uri și alte deșeuri!</a:t>
            </a:r>
          </a:p>
          <a:p>
            <a:pPr>
              <a:buFont typeface="Wingdings 2" panose="05020102010507070707" pitchFamily="18" charset="2"/>
              <a:buBlip>
                <a:blip r:embed="rId2"/>
              </a:buBlip>
              <a:defRPr/>
            </a:pPr>
            <a:r>
              <a:rPr lang="ro-RO" altLang="ro-RO" sz="2400" dirty="0">
                <a:solidFill>
                  <a:srgbClr val="FF0000"/>
                </a:solidFill>
                <a:latin typeface="Times New Roman" panose="02020603050405020304" pitchFamily="18" charset="0"/>
                <a:cs typeface="Times New Roman" panose="02020603050405020304" pitchFamily="18" charset="0"/>
              </a:rPr>
              <a:t>Am oferit gesturile noastre drept exemple de bună practică!</a:t>
            </a:r>
          </a:p>
          <a:p>
            <a:pPr>
              <a:buFont typeface="Wingdings 2" panose="05020102010507070707" pitchFamily="18" charset="2"/>
              <a:buBlip>
                <a:blip r:embed="rId2"/>
              </a:buBlip>
              <a:defRPr/>
            </a:pPr>
            <a:r>
              <a:rPr lang="ro-RO" altLang="ro-RO" sz="2400" dirty="0">
                <a:solidFill>
                  <a:srgbClr val="FF0000"/>
                </a:solidFill>
                <a:latin typeface="Times New Roman" panose="02020603050405020304" pitchFamily="18" charset="0"/>
                <a:cs typeface="Times New Roman" panose="02020603050405020304" pitchFamily="18" charset="0"/>
              </a:rPr>
              <a:t>Ne-am</a:t>
            </a:r>
            <a:r>
              <a:rPr lang="ro-RO" altLang="ro-RO" sz="2400" b="1" i="1" dirty="0">
                <a:solidFill>
                  <a:srgbClr val="FF0000"/>
                </a:solidFill>
                <a:latin typeface="Times New Roman" panose="02020603050405020304" pitchFamily="18" charset="0"/>
                <a:cs typeface="Times New Roman" panose="02020603050405020304" pitchFamily="18" charset="0"/>
              </a:rPr>
              <a:t> </a:t>
            </a:r>
            <a:r>
              <a:rPr lang="ro-RO" altLang="ro-RO" sz="2400" dirty="0">
                <a:solidFill>
                  <a:srgbClr val="FF0000"/>
                </a:solidFill>
                <a:latin typeface="Times New Roman" panose="02020603050405020304" pitchFamily="18" charset="0"/>
                <a:cs typeface="Times New Roman" panose="02020603050405020304" pitchFamily="18" charset="0"/>
              </a:rPr>
              <a:t>exersat creativitatea!</a:t>
            </a:r>
          </a:p>
          <a:p>
            <a:pPr>
              <a:buFont typeface="Wingdings 2" panose="05020102010507070707" pitchFamily="18" charset="2"/>
              <a:buBlip>
                <a:blip r:embed="rId2"/>
              </a:buBlip>
              <a:defRPr/>
            </a:pPr>
            <a:r>
              <a:rPr lang="ro-RO" altLang="ro-RO" sz="2400" dirty="0">
                <a:solidFill>
                  <a:srgbClr val="FF0000"/>
                </a:solidFill>
                <a:latin typeface="Times New Roman" panose="02020603050405020304" pitchFamily="18" charset="0"/>
                <a:cs typeface="Times New Roman" panose="02020603050405020304" pitchFamily="18" charset="0"/>
              </a:rPr>
              <a:t>Ne-am cunoscut aptitudinile și domeniile care ne plac!</a:t>
            </a:r>
          </a:p>
          <a:p>
            <a:pPr>
              <a:buFont typeface="Wingdings 2" panose="05020102010507070707" pitchFamily="18" charset="2"/>
              <a:buBlip>
                <a:blip r:embed="rId2"/>
              </a:buBlip>
              <a:defRPr/>
            </a:pPr>
            <a:r>
              <a:rPr lang="ro-RO" altLang="ro-RO" sz="2400" dirty="0">
                <a:solidFill>
                  <a:srgbClr val="FF0000"/>
                </a:solidFill>
                <a:latin typeface="Times New Roman" panose="02020603050405020304" pitchFamily="18" charset="0"/>
                <a:cs typeface="Times New Roman" panose="02020603050405020304" pitchFamily="18" charset="0"/>
              </a:rPr>
              <a:t>Am luat multe premii!</a:t>
            </a:r>
          </a:p>
          <a:p>
            <a:pPr>
              <a:buFont typeface="Wingdings 2" panose="05020102010507070707" pitchFamily="18" charset="2"/>
              <a:buBlip>
                <a:blip r:embed="rId2"/>
              </a:buBlip>
              <a:defRPr/>
            </a:pPr>
            <a:r>
              <a:rPr lang="ro-RO" altLang="ro-RO" sz="2400" dirty="0">
                <a:solidFill>
                  <a:srgbClr val="FF0000"/>
                </a:solidFill>
                <a:latin typeface="Times New Roman" panose="02020603050405020304" pitchFamily="18" charset="0"/>
                <a:cs typeface="Times New Roman" panose="02020603050405020304" pitchFamily="18" charset="0"/>
              </a:rPr>
              <a:t>Ne-am </a:t>
            </a:r>
            <a:r>
              <a:rPr lang="ro-RO" altLang="ro-RO" sz="2400" dirty="0" smtClean="0">
                <a:solidFill>
                  <a:srgbClr val="FF0000"/>
                </a:solidFill>
                <a:latin typeface="Times New Roman" panose="02020603050405020304" pitchFamily="18" charset="0"/>
                <a:cs typeface="Times New Roman" panose="02020603050405020304" pitchFamily="18" charset="0"/>
              </a:rPr>
              <a:t>distrat!</a:t>
            </a:r>
            <a:endParaRPr lang="en-US" altLang="ro-RO" sz="2400" dirty="0">
              <a:solidFill>
                <a:srgbClr val="FF0000"/>
              </a:solidFill>
              <a:latin typeface="Times New Roman" panose="02020603050405020304" pitchFamily="18" charset="0"/>
              <a:cs typeface="Times New Roman" panose="02020603050405020304" pitchFamily="18" charset="0"/>
            </a:endParaRPr>
          </a:p>
          <a:p>
            <a:pPr>
              <a:buFont typeface="Wingdings 2" panose="05020102010507070707" pitchFamily="18" charset="2"/>
              <a:buBlip>
                <a:blip r:embed="rId2"/>
              </a:buBlip>
              <a:defRPr/>
            </a:pPr>
            <a:r>
              <a:rPr lang="ro-RO" altLang="ro-RO" sz="3200" b="1" dirty="0" smtClean="0">
                <a:solidFill>
                  <a:srgbClr val="FF0000"/>
                </a:solidFill>
                <a:latin typeface="Times New Roman" panose="02020603050405020304" pitchFamily="18" charset="0"/>
                <a:cs typeface="Times New Roman" panose="02020603050405020304" pitchFamily="18" charset="0"/>
              </a:rPr>
              <a:t>Am </a:t>
            </a:r>
            <a:r>
              <a:rPr lang="ro-RO" altLang="ro-RO" sz="3200" b="1" dirty="0">
                <a:solidFill>
                  <a:srgbClr val="FF0000"/>
                </a:solidFill>
                <a:latin typeface="Times New Roman" panose="02020603050405020304" pitchFamily="18" charset="0"/>
                <a:cs typeface="Times New Roman" panose="02020603050405020304" pitchFamily="18" charset="0"/>
              </a:rPr>
              <a:t>salvat pădurile reciclând</a:t>
            </a:r>
            <a:r>
              <a:rPr lang="ro-RO" altLang="ro-RO" sz="3200" b="1" dirty="0" smtClean="0">
                <a:solidFill>
                  <a:srgbClr val="FF0000"/>
                </a:solidFill>
                <a:latin typeface="Times New Roman" panose="02020603050405020304" pitchFamily="18" charset="0"/>
                <a:cs typeface="Times New Roman" panose="02020603050405020304" pitchFamily="18" charset="0"/>
              </a:rPr>
              <a:t>!</a:t>
            </a:r>
            <a:endParaRPr lang="ro-RO" altLang="ro-RO" sz="3200" b="1" dirty="0">
              <a:solidFill>
                <a:srgbClr val="FF0000"/>
              </a:solidFill>
              <a:latin typeface="Times New Roman" panose="02020603050405020304" pitchFamily="18" charset="0"/>
              <a:cs typeface="Times New Roman" panose="02020603050405020304" pitchFamily="18" charset="0"/>
            </a:endParaRPr>
          </a:p>
        </p:txBody>
      </p:sp>
      <p:pic>
        <p:nvPicPr>
          <p:cNvPr id="27654" name="Picture 5" descr="C:\Users\analatis\AppData\Local\Temp\Rar$DIa0.776\IMG_421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993098">
            <a:off x="8732838" y="5337175"/>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descr="C:\Users\analatis\AppData\Local\Temp\Rar$DIa0.273\HPIM984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41598" y="3281362"/>
            <a:ext cx="1608138"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D:\partitia E\Desktop\poze\poze pojorata plantare\DSCN465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54336" y="1752601"/>
            <a:ext cx="1786066" cy="13364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719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mph" presetSubtype="0" fill="hold" nodeType="clickEffect">
                                  <p:stCondLst>
                                    <p:cond delay="0"/>
                                  </p:stCondLst>
                                  <p:childTnLst>
                                    <p:animRot by="21600000">
                                      <p:cBhvr>
                                        <p:cTn id="13" dur="2000" fill="hold"/>
                                        <p:tgtEl>
                                          <p:spTgt spid="27655"/>
                                        </p:tgtEl>
                                        <p:attrNameLst>
                                          <p:attrName>r</p:attrName>
                                        </p:attrNameLst>
                                      </p:cBhvr>
                                    </p:animRo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mph" presetSubtype="0" fill="hold" nodeType="clickEffect">
                                  <p:stCondLst>
                                    <p:cond delay="0"/>
                                  </p:stCondLst>
                                  <p:childTnLst>
                                    <p:animScale>
                                      <p:cBhvr>
                                        <p:cTn id="17" dur="2000" fill="hold"/>
                                        <p:tgtEl>
                                          <p:spTgt spid="2765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ro-RO" altLang="ro-RO" sz="3700" b="1">
                <a:solidFill>
                  <a:schemeClr val="accent2"/>
                </a:solidFill>
                <a:latin typeface="Times New Roman" panose="02020603050405020304" pitchFamily="18" charset="0"/>
                <a:cs typeface="Times New Roman" panose="02020603050405020304" pitchFamily="18" charset="0"/>
              </a:rPr>
              <a:t>NOI nu ne oprim aici pentru că...</a:t>
            </a:r>
            <a:br>
              <a:rPr lang="ro-RO" altLang="ro-RO" sz="3700" b="1">
                <a:solidFill>
                  <a:schemeClr val="accent2"/>
                </a:solidFill>
                <a:latin typeface="Times New Roman" panose="02020603050405020304" pitchFamily="18" charset="0"/>
                <a:cs typeface="Times New Roman" panose="02020603050405020304" pitchFamily="18" charset="0"/>
              </a:rPr>
            </a:br>
            <a:r>
              <a:rPr lang="ro-RO" altLang="ro-RO" sz="3700" b="1">
                <a:solidFill>
                  <a:schemeClr val="accent2"/>
                </a:solidFill>
                <a:latin typeface="Times New Roman" panose="02020603050405020304" pitchFamily="18" charset="0"/>
                <a:cs typeface="Times New Roman" panose="02020603050405020304" pitchFamily="18" charset="0"/>
              </a:rPr>
              <a:t>avem proiecte de viitor:</a:t>
            </a:r>
            <a:endParaRPr lang="en-US" altLang="ro-RO" sz="3700" b="1">
              <a:solidFill>
                <a:schemeClr val="accent2"/>
              </a:solidFill>
              <a:latin typeface="Times New Roman" panose="02020603050405020304" pitchFamily="18" charset="0"/>
              <a:cs typeface="Times New Roman" panose="02020603050405020304" pitchFamily="18" charset="0"/>
            </a:endParaRPr>
          </a:p>
        </p:txBody>
      </p:sp>
      <p:pic>
        <p:nvPicPr>
          <p:cNvPr id="28676"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371664" y="2097232"/>
            <a:ext cx="3048000" cy="2286000"/>
          </a:xfrm>
        </p:spPr>
      </p:pic>
      <p:pic>
        <p:nvPicPr>
          <p:cNvPr id="28677" name="Picture 5" descr="D:\partitia E\Desktop\poze\poze pojorata plantare\Pojorata, Rarau.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07177" y="4248150"/>
            <a:ext cx="34861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64470" y="704850"/>
            <a:ext cx="5237018" cy="3927764"/>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90807" y="4024743"/>
            <a:ext cx="3459244" cy="2594433"/>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1471" y="4228833"/>
            <a:ext cx="3073756" cy="2305317"/>
          </a:xfrm>
          <a:prstGeom prst="rect">
            <a:avLst/>
          </a:prstGeom>
        </p:spPr>
      </p:pic>
    </p:spTree>
    <p:extLst>
      <p:ext uri="{BB962C8B-B14F-4D97-AF65-F5344CB8AC3E}">
        <p14:creationId xmlns:p14="http://schemas.microsoft.com/office/powerpoint/2010/main" val="2052291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8676"/>
                                        </p:tgtEl>
                                        <p:attrNameLst>
                                          <p:attrName>r</p:attrName>
                                        </p:attrNameLst>
                                      </p:cBhvr>
                                    </p:animRot>
                                    <p:animRot by="-240000">
                                      <p:cBhvr>
                                        <p:cTn id="7" dur="200" fill="hold">
                                          <p:stCondLst>
                                            <p:cond delay="200"/>
                                          </p:stCondLst>
                                        </p:cTn>
                                        <p:tgtEl>
                                          <p:spTgt spid="28676"/>
                                        </p:tgtEl>
                                        <p:attrNameLst>
                                          <p:attrName>r</p:attrName>
                                        </p:attrNameLst>
                                      </p:cBhvr>
                                    </p:animRot>
                                    <p:animRot by="240000">
                                      <p:cBhvr>
                                        <p:cTn id="8" dur="200" fill="hold">
                                          <p:stCondLst>
                                            <p:cond delay="400"/>
                                          </p:stCondLst>
                                        </p:cTn>
                                        <p:tgtEl>
                                          <p:spTgt spid="28676"/>
                                        </p:tgtEl>
                                        <p:attrNameLst>
                                          <p:attrName>r</p:attrName>
                                        </p:attrNameLst>
                                      </p:cBhvr>
                                    </p:animRot>
                                    <p:animRot by="-240000">
                                      <p:cBhvr>
                                        <p:cTn id="9" dur="200" fill="hold">
                                          <p:stCondLst>
                                            <p:cond delay="600"/>
                                          </p:stCondLst>
                                        </p:cTn>
                                        <p:tgtEl>
                                          <p:spTgt spid="28676"/>
                                        </p:tgtEl>
                                        <p:attrNameLst>
                                          <p:attrName>r</p:attrName>
                                        </p:attrNameLst>
                                      </p:cBhvr>
                                    </p:animRot>
                                    <p:animRot by="120000">
                                      <p:cBhvr>
                                        <p:cTn id="10" dur="200" fill="hold">
                                          <p:stCondLst>
                                            <p:cond delay="800"/>
                                          </p:stCondLst>
                                        </p:cTn>
                                        <p:tgtEl>
                                          <p:spTgt spid="28676"/>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28676"/>
                                        </p:tgtEl>
                                        <p:attrNameLst>
                                          <p:attrName>r</p:attrName>
                                        </p:attrNameLst>
                                      </p:cBhvr>
                                    </p:animRot>
                                    <p:animRot by="-240000">
                                      <p:cBhvr>
                                        <p:cTn id="15" dur="200" fill="hold">
                                          <p:stCondLst>
                                            <p:cond delay="200"/>
                                          </p:stCondLst>
                                        </p:cTn>
                                        <p:tgtEl>
                                          <p:spTgt spid="28676"/>
                                        </p:tgtEl>
                                        <p:attrNameLst>
                                          <p:attrName>r</p:attrName>
                                        </p:attrNameLst>
                                      </p:cBhvr>
                                    </p:animRot>
                                    <p:animRot by="240000">
                                      <p:cBhvr>
                                        <p:cTn id="16" dur="200" fill="hold">
                                          <p:stCondLst>
                                            <p:cond delay="400"/>
                                          </p:stCondLst>
                                        </p:cTn>
                                        <p:tgtEl>
                                          <p:spTgt spid="28676"/>
                                        </p:tgtEl>
                                        <p:attrNameLst>
                                          <p:attrName>r</p:attrName>
                                        </p:attrNameLst>
                                      </p:cBhvr>
                                    </p:animRot>
                                    <p:animRot by="-240000">
                                      <p:cBhvr>
                                        <p:cTn id="17" dur="200" fill="hold">
                                          <p:stCondLst>
                                            <p:cond delay="600"/>
                                          </p:stCondLst>
                                        </p:cTn>
                                        <p:tgtEl>
                                          <p:spTgt spid="28676"/>
                                        </p:tgtEl>
                                        <p:attrNameLst>
                                          <p:attrName>r</p:attrName>
                                        </p:attrNameLst>
                                      </p:cBhvr>
                                    </p:animRot>
                                    <p:animRot by="120000">
                                      <p:cBhvr>
                                        <p:cTn id="18" dur="200" fill="hold">
                                          <p:stCondLst>
                                            <p:cond delay="800"/>
                                          </p:stCondLst>
                                        </p:cTn>
                                        <p:tgtEl>
                                          <p:spTgt spid="28676"/>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fill="hold" nodeType="clickEffect">
                                  <p:stCondLst>
                                    <p:cond delay="0"/>
                                  </p:stCondLst>
                                  <p:childTnLst>
                                    <p:animRot by="21600000">
                                      <p:cBhvr>
                                        <p:cTn id="22" dur="2000" fill="hold"/>
                                        <p:tgtEl>
                                          <p:spTgt spid="286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https://encrypted-tbn3.gstatic.com/images?q=tbn:ANd9GcRFTawEnWxfbsQJbYTnXt8fvWVxtr0fFJqbB6uzHIu_jjUdHzONB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2600" y="4572001"/>
            <a:ext cx="167640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p:cNvSpPr>
            <a:spLocks noGrp="1"/>
          </p:cNvSpPr>
          <p:nvPr>
            <p:ph type="title"/>
          </p:nvPr>
        </p:nvSpPr>
        <p:spPr>
          <a:xfrm>
            <a:off x="1905000" y="152400"/>
            <a:ext cx="8229600" cy="1143000"/>
          </a:xfrm>
        </p:spPr>
        <p:txBody>
          <a:bodyPr/>
          <a:lstStyle/>
          <a:p>
            <a:pPr algn="ctr" eaLnBrk="1" hangingPunct="1"/>
            <a:r>
              <a:rPr lang="en-US" altLang="ro-RO" b="1" smtClean="0">
                <a:latin typeface="Times New Roman" panose="02020603050405020304" pitchFamily="18" charset="0"/>
                <a:cs typeface="Times New Roman" panose="02020603050405020304" pitchFamily="18" charset="0"/>
              </a:rPr>
              <a:t>CONCLUZIE</a:t>
            </a:r>
          </a:p>
        </p:txBody>
      </p:sp>
      <p:sp>
        <p:nvSpPr>
          <p:cNvPr id="33796" name="Content Placeholder 2"/>
          <p:cNvSpPr>
            <a:spLocks noGrp="1"/>
          </p:cNvSpPr>
          <p:nvPr>
            <p:ph idx="1"/>
          </p:nvPr>
        </p:nvSpPr>
        <p:spPr>
          <a:xfrm>
            <a:off x="1981200" y="1828800"/>
            <a:ext cx="8229600" cy="4389438"/>
          </a:xfrm>
        </p:spPr>
        <p:txBody>
          <a:bodyPr/>
          <a:lstStyle/>
          <a:p>
            <a:pPr algn="ctr" eaLnBrk="1" hangingPunct="1">
              <a:lnSpc>
                <a:spcPct val="90000"/>
              </a:lnSpc>
              <a:buFont typeface="Wingdings 2" panose="05020102010507070707" pitchFamily="18" charset="2"/>
              <a:buNone/>
            </a:pPr>
            <a:r>
              <a:rPr lang="ro-RO" altLang="ro-RO" sz="3600" dirty="0">
                <a:latin typeface="Times New Roman" panose="02020603050405020304" pitchFamily="18" charset="0"/>
                <a:cs typeface="Times New Roman" panose="02020603050405020304" pitchFamily="18" charset="0"/>
              </a:rPr>
              <a:t>   </a:t>
            </a:r>
            <a:r>
              <a:rPr lang="en-US" altLang="ro-RO" sz="3600" dirty="0">
                <a:latin typeface="Times New Roman" panose="02020603050405020304" pitchFamily="18" charset="0"/>
                <a:cs typeface="Times New Roman" panose="02020603050405020304" pitchFamily="18" charset="0"/>
              </a:rPr>
              <a:t>Care </a:t>
            </a:r>
            <a:r>
              <a:rPr lang="en-US" altLang="ro-RO" sz="3600" dirty="0" err="1">
                <a:latin typeface="Times New Roman" panose="02020603050405020304" pitchFamily="18" charset="0"/>
                <a:cs typeface="Times New Roman" panose="02020603050405020304" pitchFamily="18" charset="0"/>
              </a:rPr>
              <a:t>dintre</a:t>
            </a:r>
            <a:r>
              <a:rPr lang="en-US" altLang="ro-RO" sz="3600" dirty="0">
                <a:latin typeface="Times New Roman" panose="02020603050405020304" pitchFamily="18" charset="0"/>
                <a:cs typeface="Times New Roman" panose="02020603050405020304" pitchFamily="18" charset="0"/>
              </a:rPr>
              <a:t> </a:t>
            </a:r>
            <a:r>
              <a:rPr lang="en-US" altLang="ro-RO" sz="3600" dirty="0" err="1">
                <a:latin typeface="Times New Roman" panose="02020603050405020304" pitchFamily="18" charset="0"/>
                <a:cs typeface="Times New Roman" panose="02020603050405020304" pitchFamily="18" charset="0"/>
              </a:rPr>
              <a:t>aceste</a:t>
            </a:r>
            <a:r>
              <a:rPr lang="en-US" altLang="ro-RO" sz="3600" dirty="0">
                <a:latin typeface="Times New Roman" panose="02020603050405020304" pitchFamily="18" charset="0"/>
                <a:cs typeface="Times New Roman" panose="02020603050405020304" pitchFamily="18" charset="0"/>
              </a:rPr>
              <a:t> </a:t>
            </a:r>
            <a:r>
              <a:rPr lang="en-US" altLang="ro-RO" sz="3600" dirty="0" err="1">
                <a:latin typeface="Times New Roman" panose="02020603050405020304" pitchFamily="18" charset="0"/>
                <a:cs typeface="Times New Roman" panose="02020603050405020304" pitchFamily="18" charset="0"/>
              </a:rPr>
              <a:t>gesturi</a:t>
            </a:r>
            <a:r>
              <a:rPr lang="en-US" altLang="ro-RO" sz="3600" dirty="0">
                <a:latin typeface="Times New Roman" panose="02020603050405020304" pitchFamily="18" charset="0"/>
                <a:cs typeface="Times New Roman" panose="02020603050405020304" pitchFamily="18" charset="0"/>
              </a:rPr>
              <a:t> au </a:t>
            </a:r>
            <a:r>
              <a:rPr lang="en-US" altLang="ro-RO" sz="3600" dirty="0" err="1">
                <a:latin typeface="Times New Roman" panose="02020603050405020304" pitchFamily="18" charset="0"/>
                <a:cs typeface="Times New Roman" panose="02020603050405020304" pitchFamily="18" charset="0"/>
              </a:rPr>
              <a:t>contat</a:t>
            </a:r>
            <a:r>
              <a:rPr lang="en-US" altLang="ro-RO" sz="3600" dirty="0">
                <a:latin typeface="Times New Roman" panose="02020603050405020304" pitchFamily="18" charset="0"/>
                <a:cs typeface="Times New Roman" panose="02020603050405020304" pitchFamily="18" charset="0"/>
              </a:rPr>
              <a:t> </a:t>
            </a:r>
            <a:r>
              <a:rPr lang="en-US" altLang="ro-RO" sz="3600" dirty="0" err="1">
                <a:latin typeface="Times New Roman" panose="02020603050405020304" pitchFamily="18" charset="0"/>
                <a:cs typeface="Times New Roman" panose="02020603050405020304" pitchFamily="18" charset="0"/>
              </a:rPr>
              <a:t>mai</a:t>
            </a:r>
            <a:r>
              <a:rPr lang="en-US" altLang="ro-RO" sz="3600" dirty="0">
                <a:latin typeface="Times New Roman" panose="02020603050405020304" pitchFamily="18" charset="0"/>
                <a:cs typeface="Times New Roman" panose="02020603050405020304" pitchFamily="18" charset="0"/>
              </a:rPr>
              <a:t> </a:t>
            </a:r>
            <a:r>
              <a:rPr lang="en-US" altLang="ro-RO" sz="3600" dirty="0" err="1">
                <a:latin typeface="Times New Roman" panose="02020603050405020304" pitchFamily="18" charset="0"/>
                <a:cs typeface="Times New Roman" panose="02020603050405020304" pitchFamily="18" charset="0"/>
              </a:rPr>
              <a:t>mult</a:t>
            </a:r>
            <a:r>
              <a:rPr lang="en-US" altLang="ro-RO" sz="3600" dirty="0">
                <a:latin typeface="Times New Roman" panose="02020603050405020304" pitchFamily="18" charset="0"/>
                <a:cs typeface="Times New Roman" panose="02020603050405020304" pitchFamily="18" charset="0"/>
              </a:rPr>
              <a:t> </a:t>
            </a:r>
            <a:r>
              <a:rPr lang="en-US" altLang="ro-RO" sz="3600" dirty="0" err="1">
                <a:latin typeface="Times New Roman" panose="02020603050405020304" pitchFamily="18" charset="0"/>
                <a:cs typeface="Times New Roman" panose="02020603050405020304" pitchFamily="18" charset="0"/>
              </a:rPr>
              <a:t>sau</a:t>
            </a:r>
            <a:r>
              <a:rPr lang="en-US" altLang="ro-RO" sz="3600" dirty="0">
                <a:latin typeface="Times New Roman" panose="02020603050405020304" pitchFamily="18" charset="0"/>
                <a:cs typeface="Times New Roman" panose="02020603050405020304" pitchFamily="18" charset="0"/>
              </a:rPr>
              <a:t> care ne-au </a:t>
            </a:r>
            <a:r>
              <a:rPr lang="en-US" altLang="ro-RO" sz="3600" dirty="0" err="1">
                <a:latin typeface="Times New Roman" panose="02020603050405020304" pitchFamily="18" charset="0"/>
                <a:cs typeface="Times New Roman" panose="02020603050405020304" pitchFamily="18" charset="0"/>
              </a:rPr>
              <a:t>pl</a:t>
            </a:r>
            <a:r>
              <a:rPr lang="ro-RO" altLang="ro-RO" sz="3600" dirty="0">
                <a:latin typeface="Times New Roman" panose="02020603050405020304" pitchFamily="18" charset="0"/>
                <a:cs typeface="Times New Roman" panose="02020603050405020304" pitchFamily="18" charset="0"/>
              </a:rPr>
              <a:t>ăcut mai mult... nu contează pentru noi! Știm că și noi am făcut pași mici la rezolvarea problemelor mari.</a:t>
            </a:r>
          </a:p>
          <a:p>
            <a:pPr algn="just" eaLnBrk="1" hangingPunct="1">
              <a:lnSpc>
                <a:spcPct val="90000"/>
              </a:lnSpc>
              <a:buFont typeface="Wingdings 2" panose="05020102010507070707" pitchFamily="18" charset="2"/>
              <a:buNone/>
            </a:pPr>
            <a:r>
              <a:rPr lang="ro-RO" altLang="ro-RO" sz="3600" dirty="0">
                <a:latin typeface="Times New Roman" panose="02020603050405020304" pitchFamily="18" charset="0"/>
                <a:cs typeface="Times New Roman" panose="02020603050405020304" pitchFamily="18" charset="0"/>
              </a:rPr>
              <a:t>                     Vă mulțumim!</a:t>
            </a:r>
          </a:p>
          <a:p>
            <a:pPr algn="ctr" eaLnBrk="1" hangingPunct="1">
              <a:lnSpc>
                <a:spcPct val="90000"/>
              </a:lnSpc>
              <a:buFont typeface="Wingdings 2" panose="05020102010507070707" pitchFamily="18" charset="2"/>
              <a:buNone/>
            </a:pPr>
            <a:r>
              <a:rPr lang="ro-RO" altLang="ro-RO" sz="3600" dirty="0">
                <a:latin typeface="Times New Roman" panose="02020603050405020304" pitchFamily="18" charset="0"/>
                <a:cs typeface="Times New Roman" panose="02020603050405020304" pitchFamily="18" charset="0"/>
              </a:rPr>
              <a:t> </a:t>
            </a:r>
            <a:r>
              <a:rPr lang="en-US" altLang="ro-RO"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13960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latin typeface="Times New Roman" panose="02020603050405020304" pitchFamily="18" charset="0"/>
                <a:cs typeface="Times New Roman" panose="02020603050405020304" pitchFamily="18" charset="0"/>
              </a:rPr>
              <a:t>Pasul 2</a:t>
            </a:r>
            <a:br>
              <a:rPr lang="ro-RO" b="1" dirty="0" smtClean="0">
                <a:latin typeface="Times New Roman" panose="02020603050405020304" pitchFamily="18" charset="0"/>
                <a:cs typeface="Times New Roman" panose="02020603050405020304" pitchFamily="18" charset="0"/>
              </a:rPr>
            </a:br>
            <a:r>
              <a:rPr lang="ro-RO" b="1" dirty="0" smtClean="0">
                <a:latin typeface="Times New Roman" panose="02020603050405020304" pitchFamily="18" charset="0"/>
                <a:cs typeface="Times New Roman" panose="02020603050405020304" pitchFamily="18" charset="0"/>
              </a:rPr>
              <a:t>Analiza </a:t>
            </a:r>
            <a:r>
              <a:rPr lang="ro-RO" b="1" dirty="0">
                <a:latin typeface="Times New Roman" panose="02020603050405020304" pitchFamily="18" charset="0"/>
                <a:cs typeface="Times New Roman" panose="02020603050405020304" pitchFamily="18" charset="0"/>
              </a:rPr>
              <a:t>problemelor de mediu</a:t>
            </a:r>
            <a:endParaRPr lang="ro-RO"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solidFill>
            <a:schemeClr val="bg2">
              <a:lumMod val="40000"/>
              <a:lumOff val="60000"/>
            </a:schemeClr>
          </a:solidFill>
        </p:spPr>
        <p:txBody>
          <a:bodyPr>
            <a:normAutofit fontScale="92500" lnSpcReduction="20000"/>
          </a:bodyPr>
          <a:lstStyle/>
          <a:p>
            <a:pPr marL="457200" indent="-457200">
              <a:buFont typeface="+mj-lt"/>
              <a:buAutoNum type="arabicPeriod"/>
            </a:pPr>
            <a:r>
              <a:rPr lang="x-none" b="1" dirty="0" smtClean="0">
                <a:latin typeface="Times New Roman" panose="02020603050405020304" pitchFamily="18" charset="0"/>
                <a:cs typeface="Times New Roman" panose="02020603050405020304" pitchFamily="18" charset="0"/>
              </a:rPr>
              <a:t>Sănătatea comunității școlare și a viitoarei generații</a:t>
            </a:r>
            <a:endParaRPr lang="ro-RO"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x-none" b="1" dirty="0" smtClean="0">
                <a:latin typeface="Times New Roman" panose="02020603050405020304" pitchFamily="18" charset="0"/>
                <a:cs typeface="Times New Roman" panose="02020603050405020304" pitchFamily="18" charset="0"/>
              </a:rPr>
              <a:t>Sănătatea mediului nostru de viață și importanța menținerii biodiversității </a:t>
            </a:r>
          </a:p>
          <a:p>
            <a:pPr marL="457200" indent="-457200">
              <a:buFont typeface="+mj-lt"/>
              <a:buAutoNum type="arabicPeriod"/>
            </a:pPr>
            <a:r>
              <a:rPr lang="x-none" b="1" dirty="0" smtClean="0">
                <a:latin typeface="Times New Roman" panose="02020603050405020304" pitchFamily="18" charset="0"/>
                <a:cs typeface="Times New Roman" panose="02020603050405020304" pitchFamily="18" charset="0"/>
              </a:rPr>
              <a:t>Economisirea resurselor : apă, energie etc.</a:t>
            </a:r>
          </a:p>
          <a:p>
            <a:pPr marL="457200" indent="-457200">
              <a:buFont typeface="+mj-lt"/>
              <a:buAutoNum type="arabicPeriod"/>
            </a:pPr>
            <a:r>
              <a:rPr lang="x-none" b="1" dirty="0" smtClean="0">
                <a:latin typeface="Times New Roman" panose="02020603050405020304" pitchFamily="18" charset="0"/>
                <a:cs typeface="Times New Roman" panose="02020603050405020304" pitchFamily="18" charset="0"/>
              </a:rPr>
              <a:t>Colectarea selectivă a deșeurilor și valorificarea acestora</a:t>
            </a:r>
          </a:p>
          <a:p>
            <a:pPr marL="457200" indent="-457200">
              <a:buFont typeface="+mj-lt"/>
              <a:buAutoNum type="arabicPeriod"/>
            </a:pPr>
            <a:r>
              <a:rPr lang="x-none" b="1" dirty="0" smtClean="0">
                <a:latin typeface="Times New Roman" panose="02020603050405020304" pitchFamily="18" charset="0"/>
                <a:cs typeface="Times New Roman" panose="02020603050405020304" pitchFamily="18" charset="0"/>
              </a:rPr>
              <a:t>Amenajarea curții școlii</a:t>
            </a:r>
          </a:p>
          <a:p>
            <a:pPr marL="457200" indent="-457200">
              <a:buFont typeface="+mj-lt"/>
              <a:buAutoNum type="arabicPeriod"/>
            </a:pPr>
            <a:r>
              <a:rPr lang="x-none" b="1" dirty="0" smtClean="0">
                <a:latin typeface="Times New Roman" panose="02020603050405020304" pitchFamily="18" charset="0"/>
                <a:cs typeface="Times New Roman" panose="02020603050405020304" pitchFamily="18" charset="0"/>
              </a:rPr>
              <a:t>Implicarea activă în problemele lumii contemporane: manifestările climatice, reducerea suprafețelor forestiere, poluarea, sărăcia, resursele de apă, </a:t>
            </a:r>
          </a:p>
          <a:p>
            <a:endParaRPr lang="x-none" b="1" dirty="0" smtClean="0"/>
          </a:p>
          <a:p>
            <a:endParaRPr lang="ro-RO" dirty="0"/>
          </a:p>
          <a:p>
            <a:endParaRPr lang="ro-RO" dirty="0"/>
          </a:p>
        </p:txBody>
      </p:sp>
    </p:spTree>
    <p:extLst>
      <p:ext uri="{BB962C8B-B14F-4D97-AF65-F5344CB8AC3E}">
        <p14:creationId xmlns:p14="http://schemas.microsoft.com/office/powerpoint/2010/main" val="3657870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341" y="191410"/>
            <a:ext cx="10364451" cy="1596177"/>
          </a:xfrm>
        </p:spPr>
        <p:txBody>
          <a:bodyPr/>
          <a:lstStyle/>
          <a:p>
            <a:r>
              <a:rPr lang="x-none" b="1" dirty="0" smtClean="0">
                <a:latin typeface="Times New Roman" panose="02020603050405020304" pitchFamily="18" charset="0"/>
                <a:cs typeface="Times New Roman" panose="02020603050405020304" pitchFamily="18" charset="0"/>
              </a:rPr>
              <a:t>Pasul 3</a:t>
            </a:r>
            <a:br>
              <a:rPr lang="x-none" b="1" dirty="0" smtClean="0">
                <a:latin typeface="Times New Roman" panose="02020603050405020304" pitchFamily="18" charset="0"/>
                <a:cs typeface="Times New Roman" panose="02020603050405020304" pitchFamily="18" charset="0"/>
              </a:rPr>
            </a:br>
            <a:r>
              <a:rPr lang="ro-RO" b="1" dirty="0">
                <a:latin typeface="Times New Roman" panose="02020603050405020304" pitchFamily="18" charset="0"/>
                <a:cs typeface="Times New Roman" panose="02020603050405020304" pitchFamily="18" charset="0"/>
              </a:rPr>
              <a:t>Planul de acţiune</a:t>
            </a:r>
            <a:r>
              <a:rPr lang="x-none" dirty="0" smtClean="0"/>
              <a:t/>
            </a:r>
            <a:br>
              <a:rPr lang="x-none" dirty="0" smtClean="0"/>
            </a:br>
            <a:endParaRPr lang="ro-RO" dirty="0"/>
          </a:p>
        </p:txBody>
      </p:sp>
      <p:sp>
        <p:nvSpPr>
          <p:cNvPr id="3" name="Content Placeholder 2"/>
          <p:cNvSpPr>
            <a:spLocks noGrp="1"/>
          </p:cNvSpPr>
          <p:nvPr>
            <p:ph sz="quarter" idx="13"/>
          </p:nvPr>
        </p:nvSpPr>
        <p:spPr>
          <a:xfrm>
            <a:off x="874585" y="1225153"/>
            <a:ext cx="10363826" cy="1225194"/>
          </a:xfrm>
        </p:spPr>
        <p:txBody>
          <a:bodyPr/>
          <a:lstStyle/>
          <a:p>
            <a:pPr marL="0" indent="0" algn="just">
              <a:buNone/>
            </a:pPr>
            <a:r>
              <a:rPr lang="x-none" b="1" dirty="0" smtClean="0">
                <a:latin typeface="Times New Roman" panose="02020603050405020304" pitchFamily="18" charset="0"/>
                <a:cs typeface="Times New Roman" panose="02020603050405020304" pitchFamily="18" charset="0"/>
              </a:rPr>
              <a:t>Scopul activităților</a:t>
            </a:r>
            <a:r>
              <a:rPr lang="x-none" dirty="0" smtClean="0">
                <a:latin typeface="Times New Roman" panose="02020603050405020304" pitchFamily="18" charset="0"/>
                <a:cs typeface="Times New Roman" panose="02020603050405020304" pitchFamily="18" charset="0"/>
              </a:rPr>
              <a:t>: </a:t>
            </a:r>
            <a:r>
              <a:rPr lang="x-none" b="1" cap="none" dirty="0">
                <a:solidFill>
                  <a:srgbClr val="C00000"/>
                </a:solidFill>
                <a:latin typeface="Times New Roman" panose="02020603050405020304" pitchFamily="18" charset="0"/>
                <a:cs typeface="Times New Roman" panose="02020603050405020304" pitchFamily="18" charset="0"/>
              </a:rPr>
              <a:t>A</a:t>
            </a:r>
            <a:r>
              <a:rPr lang="x-none" b="1" cap="none" dirty="0" smtClean="0">
                <a:solidFill>
                  <a:srgbClr val="C00000"/>
                </a:solidFill>
                <a:latin typeface="Times New Roman" panose="02020603050405020304" pitchFamily="18" charset="0"/>
                <a:cs typeface="Times New Roman" panose="02020603050405020304" pitchFamily="18" charset="0"/>
              </a:rPr>
              <a:t>tragerea unui număr mare de participanți din rândul elevilor, profesorilor și a părinților la toate activitățile propuse în vederea formării unui comportament prietenos față de mediu.</a:t>
            </a:r>
          </a:p>
          <a:p>
            <a:pPr marL="0" indent="0" algn="just">
              <a:buNone/>
            </a:pPr>
            <a:endParaRPr lang="ro-RO" b="1" cap="none"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70553248"/>
              </p:ext>
            </p:extLst>
          </p:nvPr>
        </p:nvGraphicFramePr>
        <p:xfrm>
          <a:off x="222069" y="2980949"/>
          <a:ext cx="5991497" cy="3758136"/>
        </p:xfrm>
        <a:graphic>
          <a:graphicData uri="http://schemas.openxmlformats.org/drawingml/2006/table">
            <a:tbl>
              <a:tblPr firstRow="1" firstCol="1" bandRow="1"/>
              <a:tblGrid>
                <a:gridCol w="3007905">
                  <a:extLst>
                    <a:ext uri="{9D8B030D-6E8A-4147-A177-3AD203B41FA5}">
                      <a16:colId xmlns:a16="http://schemas.microsoft.com/office/drawing/2014/main" xmlns="" val="650725639"/>
                    </a:ext>
                  </a:extLst>
                </a:gridCol>
                <a:gridCol w="2983592">
                  <a:extLst>
                    <a:ext uri="{9D8B030D-6E8A-4147-A177-3AD203B41FA5}">
                      <a16:colId xmlns:a16="http://schemas.microsoft.com/office/drawing/2014/main" xmlns="" val="1355572149"/>
                    </a:ext>
                  </a:extLst>
                </a:gridCol>
              </a:tblGrid>
              <a:tr h="186634">
                <a:tc>
                  <a:txBody>
                    <a:bodyPr/>
                    <a:lstStyle/>
                    <a:p>
                      <a:pPr>
                        <a:lnSpc>
                          <a:spcPct val="107000"/>
                        </a:lnSpc>
                        <a:spcAft>
                          <a:spcPts val="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Nr. activităţi propuse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nSpc>
                          <a:spcPct val="107000"/>
                        </a:lnSpc>
                        <a:spcAft>
                          <a:spcPts val="0"/>
                        </a:spcAft>
                      </a:pPr>
                      <a:r>
                        <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57743043"/>
                  </a:ext>
                </a:extLst>
              </a:tr>
              <a:tr h="186634">
                <a:tc>
                  <a:txBody>
                    <a:bodyPr/>
                    <a:lstStyle/>
                    <a:p>
                      <a:pPr>
                        <a:lnSpc>
                          <a:spcPct val="107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Nr. activităţi realizate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nSpc>
                          <a:spcPct val="107000"/>
                        </a:lnSpc>
                        <a:spcAft>
                          <a:spcPts val="0"/>
                        </a:spcAft>
                      </a:pPr>
                      <a:r>
                        <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6770523"/>
                  </a:ext>
                </a:extLst>
              </a:tr>
              <a:tr h="186634">
                <a:tc>
                  <a:txBody>
                    <a:bodyPr/>
                    <a:lstStyle/>
                    <a:p>
                      <a:pPr>
                        <a:lnSpc>
                          <a:spcPct val="107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Nr. elevi participanţi la cel puţin o acţiune eco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nSpc>
                          <a:spcPct val="107000"/>
                        </a:lnSpc>
                        <a:spcAft>
                          <a:spcPts val="0"/>
                        </a:spcAft>
                      </a:pPr>
                      <a:r>
                        <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76904811"/>
                  </a:ext>
                </a:extLst>
              </a:tr>
              <a:tr h="186634">
                <a:tc>
                  <a:txBody>
                    <a:bodyPr/>
                    <a:lstStyle/>
                    <a:p>
                      <a:pPr>
                        <a:lnSpc>
                          <a:spcPct val="107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Nr. elevi participanţi la 3-5 acţiuni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nSpc>
                          <a:spcPct val="107000"/>
                        </a:lnSpc>
                        <a:spcAft>
                          <a:spcPts val="0"/>
                        </a:spcAft>
                      </a:pPr>
                      <a:r>
                        <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0024405"/>
                  </a:ext>
                </a:extLst>
              </a:tr>
              <a:tr h="186634">
                <a:tc>
                  <a:txBody>
                    <a:bodyPr/>
                    <a:lstStyle/>
                    <a:p>
                      <a:pPr>
                        <a:lnSpc>
                          <a:spcPct val="107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Nr. elevi participanţi la peste 6 acţiuni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nSpc>
                          <a:spcPct val="107000"/>
                        </a:lnSpc>
                        <a:spcAft>
                          <a:spcPts val="0"/>
                        </a:spcAft>
                      </a:pPr>
                      <a:r>
                        <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08099774"/>
                  </a:ext>
                </a:extLst>
              </a:tr>
              <a:tr h="386775">
                <a:tc>
                  <a:txBody>
                    <a:bodyPr/>
                    <a:lstStyle/>
                    <a:p>
                      <a:pPr>
                        <a:lnSpc>
                          <a:spcPct val="107000"/>
                        </a:lnSpc>
                        <a:spcAft>
                          <a:spcPts val="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Nr. părinţi sau bunici participanţi la cel puţin una dintre acţiunile programului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nSpc>
                          <a:spcPct val="107000"/>
                        </a:lnSpc>
                        <a:spcAft>
                          <a:spcPts val="0"/>
                        </a:spcAft>
                      </a:pPr>
                      <a:r>
                        <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32763226"/>
                  </a:ext>
                </a:extLst>
              </a:tr>
              <a:tr h="2388187">
                <a:tc>
                  <a:txBody>
                    <a:bodyPr/>
                    <a:lstStyle/>
                    <a:p>
                      <a:pPr>
                        <a:lnSpc>
                          <a:spcPct val="107000"/>
                        </a:lnSpc>
                        <a:spcAft>
                          <a:spcPts val="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Ce instituţii au fost implicate în acţiunile eco ale unităţii şcolare</a:t>
                      </a:r>
                    </a:p>
                    <a:p>
                      <a:pPr>
                        <a:lnSpc>
                          <a:spcPct val="107000"/>
                        </a:lnSpc>
                        <a:spcAft>
                          <a:spcPts val="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nSpc>
                          <a:spcPct val="107000"/>
                        </a:lnSpc>
                        <a:spcAft>
                          <a:spcPts val="0"/>
                        </a:spcAft>
                      </a:pPr>
                      <a:r>
                        <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Asociația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ECOTIN Bucovina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Primăria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Câmpulung</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Moldovenesc</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Ocolul</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Silvic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Tomnatic</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Ocolul</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Silvic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Pojorâta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Ocolul</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Silvic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Vama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Societatea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salubrizare</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FLORCONSTRUCT S.R.L, </a:t>
                      </a:r>
                      <a:endPar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Asociația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Young Ambassadors Association</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Serviciul</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Salvamont</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Suceava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SISTEM DE COLECTARE – SLC </a:t>
                      </a:r>
                      <a:r>
                        <a:rPr lang="en-US"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Suceava</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SRL, </a:t>
                      </a:r>
                      <a:endPar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SC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Romtotal</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SRL</a:t>
                      </a:r>
                      <a:endPar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7392314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02539117"/>
              </p:ext>
            </p:extLst>
          </p:nvPr>
        </p:nvGraphicFramePr>
        <p:xfrm>
          <a:off x="6361611" y="3030952"/>
          <a:ext cx="5837736" cy="3815390"/>
        </p:xfrm>
        <a:graphic>
          <a:graphicData uri="http://schemas.openxmlformats.org/drawingml/2006/table">
            <a:tbl>
              <a:tblPr firstRow="1" firstCol="1" bandRow="1"/>
              <a:tblGrid>
                <a:gridCol w="2726252">
                  <a:extLst>
                    <a:ext uri="{9D8B030D-6E8A-4147-A177-3AD203B41FA5}">
                      <a16:colId xmlns:a16="http://schemas.microsoft.com/office/drawing/2014/main" xmlns="" val="2104243415"/>
                    </a:ext>
                  </a:extLst>
                </a:gridCol>
                <a:gridCol w="3111484">
                  <a:extLst>
                    <a:ext uri="{9D8B030D-6E8A-4147-A177-3AD203B41FA5}">
                      <a16:colId xmlns:a16="http://schemas.microsoft.com/office/drawing/2014/main" xmlns="" val="3181251132"/>
                    </a:ext>
                  </a:extLst>
                </a:gridCol>
              </a:tblGrid>
              <a:tr h="183540">
                <a:tc>
                  <a:txBody>
                    <a:bodyPr/>
                    <a:lstStyle/>
                    <a:p>
                      <a:pPr>
                        <a:lnSpc>
                          <a:spcPct val="107000"/>
                        </a:lnSpc>
                        <a:spcAft>
                          <a:spcPts val="0"/>
                        </a:spcAft>
                      </a:pPr>
                      <a:r>
                        <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Nr. activităţi propuse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nSpc>
                          <a:spcPct val="107000"/>
                        </a:lnSpc>
                        <a:spcAft>
                          <a:spcPts val="0"/>
                        </a:spcAft>
                      </a:pPr>
                      <a:r>
                        <a:rPr lang="ro-RO"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a:t>
                      </a:r>
                      <a:endPar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8388837"/>
                  </a:ext>
                </a:extLst>
              </a:tr>
              <a:tr h="183540">
                <a:tc>
                  <a:txBody>
                    <a:bodyPr/>
                    <a:lstStyle/>
                    <a:p>
                      <a:pPr>
                        <a:lnSpc>
                          <a:spcPct val="107000"/>
                        </a:lnSpc>
                        <a:spcAft>
                          <a:spcPts val="0"/>
                        </a:spcAft>
                      </a:pPr>
                      <a:r>
                        <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Nr. activităţi realizate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nSpc>
                          <a:spcPct val="107000"/>
                        </a:lnSpc>
                        <a:spcAft>
                          <a:spcPts val="0"/>
                        </a:spcAft>
                      </a:pPr>
                      <a:r>
                        <a:rPr lang="ro-RO"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35249207"/>
                  </a:ext>
                </a:extLst>
              </a:tr>
              <a:tr h="367270">
                <a:tc>
                  <a:txBody>
                    <a:bodyPr/>
                    <a:lstStyle/>
                    <a:p>
                      <a:pPr>
                        <a:lnSpc>
                          <a:spcPct val="107000"/>
                        </a:lnSpc>
                        <a:spcAft>
                          <a:spcPts val="0"/>
                        </a:spcAft>
                      </a:pPr>
                      <a:r>
                        <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Nr. elevi participanţi la cel puţin o acţiune eco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nSpc>
                          <a:spcPct val="107000"/>
                        </a:lnSpc>
                        <a:spcAft>
                          <a:spcPts val="0"/>
                        </a:spcAft>
                      </a:pPr>
                      <a:r>
                        <a:rPr lang="x-none"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630</a:t>
                      </a:r>
                      <a:endPar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49316063"/>
                  </a:ext>
                </a:extLst>
              </a:tr>
              <a:tr h="183540">
                <a:tc>
                  <a:txBody>
                    <a:bodyPr/>
                    <a:lstStyle/>
                    <a:p>
                      <a:pPr>
                        <a:lnSpc>
                          <a:spcPct val="107000"/>
                        </a:lnSpc>
                        <a:spcAft>
                          <a:spcPts val="0"/>
                        </a:spcAft>
                      </a:pPr>
                      <a:r>
                        <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Nr. elevi participanţi la 3-5 acţiuni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nSpc>
                          <a:spcPct val="107000"/>
                        </a:lnSpc>
                        <a:spcAft>
                          <a:spcPts val="0"/>
                        </a:spcAft>
                      </a:pPr>
                      <a:r>
                        <a:rPr lang="x-none"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345</a:t>
                      </a:r>
                      <a:endPar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37465012"/>
                  </a:ext>
                </a:extLst>
              </a:tr>
              <a:tr h="183540">
                <a:tc>
                  <a:txBody>
                    <a:bodyPr/>
                    <a:lstStyle/>
                    <a:p>
                      <a:pPr>
                        <a:lnSpc>
                          <a:spcPct val="107000"/>
                        </a:lnSpc>
                        <a:spcAft>
                          <a:spcPts val="0"/>
                        </a:spcAft>
                      </a:pPr>
                      <a:r>
                        <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Nr. elevi participanţi la peste 6 acţiuni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nSpc>
                          <a:spcPct val="107000"/>
                        </a:lnSpc>
                        <a:spcAft>
                          <a:spcPts val="0"/>
                        </a:spcAft>
                      </a:pPr>
                      <a:r>
                        <a:rPr lang="x-none"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150</a:t>
                      </a:r>
                      <a:endPar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2788142"/>
                  </a:ext>
                </a:extLst>
              </a:tr>
              <a:tr h="367270">
                <a:tc>
                  <a:txBody>
                    <a:bodyPr/>
                    <a:lstStyle/>
                    <a:p>
                      <a:pPr>
                        <a:lnSpc>
                          <a:spcPct val="107000"/>
                        </a:lnSpc>
                        <a:spcAft>
                          <a:spcPts val="0"/>
                        </a:spcAft>
                      </a:pPr>
                      <a:r>
                        <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Nr. părinţi sau bunici participanţi la cel puţin una dintre acţiunile programului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nSpc>
                          <a:spcPct val="107000"/>
                        </a:lnSpc>
                        <a:spcAft>
                          <a:spcPts val="0"/>
                        </a:spcAft>
                      </a:pPr>
                      <a:r>
                        <a:rPr lang="x-none"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76</a:t>
                      </a:r>
                      <a:endPar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2430379"/>
                  </a:ext>
                </a:extLst>
              </a:tr>
              <a:tr h="2249734">
                <a:tc>
                  <a:txBody>
                    <a:bodyPr/>
                    <a:lstStyle/>
                    <a:p>
                      <a:pPr>
                        <a:lnSpc>
                          <a:spcPct val="107000"/>
                        </a:lnSpc>
                        <a:spcAft>
                          <a:spcPts val="0"/>
                        </a:spcAft>
                      </a:pPr>
                      <a:r>
                        <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Ce instituţii au fost implicate în acţiunile eco ale unităţii şcolare</a:t>
                      </a:r>
                    </a:p>
                    <a:p>
                      <a:pPr>
                        <a:lnSpc>
                          <a:spcPct val="107000"/>
                        </a:lnSpc>
                        <a:spcAft>
                          <a:spcPts val="0"/>
                        </a:spcAft>
                      </a:pPr>
                      <a:r>
                        <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nSpc>
                          <a:spcPct val="107000"/>
                        </a:lnSpc>
                        <a:spcAft>
                          <a:spcPts val="0"/>
                        </a:spcAft>
                      </a:pPr>
                      <a:r>
                        <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Asociația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ECOTIN Bucovina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Primăria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Câmpulung</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Moldovenesc</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Ocolul</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Silvic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Tomnatic</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Ocolul</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Silvic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Pojorâta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Ocolul</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Silvic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Vama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Societatea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salubrizare</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FLORCONSTRUCT S.R.L, </a:t>
                      </a:r>
                      <a:endPar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Asociația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Young Ambassadors Association</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Serviciul</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Salvamont</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Suceava</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x-none" sz="12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Societatea</a:t>
                      </a:r>
                      <a:r>
                        <a:rPr lang="x-none" sz="12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 colectare a deșeurilor reciclabile: Păltiniș Vatra Dornei</a:t>
                      </a:r>
                      <a:endParaRPr lang="ro-RO"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8300063"/>
                  </a:ext>
                </a:extLst>
              </a:tr>
            </a:tbl>
          </a:graphicData>
        </a:graphic>
      </p:graphicFrame>
      <p:sp>
        <p:nvSpPr>
          <p:cNvPr id="6" name="TextBox 5"/>
          <p:cNvSpPr txBox="1"/>
          <p:nvPr/>
        </p:nvSpPr>
        <p:spPr>
          <a:xfrm>
            <a:off x="1685109" y="2530982"/>
            <a:ext cx="2743200" cy="369332"/>
          </a:xfrm>
          <a:prstGeom prst="rect">
            <a:avLst/>
          </a:prstGeom>
          <a:noFill/>
        </p:spPr>
        <p:txBody>
          <a:bodyPr wrap="square" rtlCol="0">
            <a:spAutoFit/>
          </a:bodyPr>
          <a:lstStyle/>
          <a:p>
            <a:pPr algn="ctr"/>
            <a:r>
              <a:rPr lang="x-none" b="1" dirty="0" smtClean="0">
                <a:latin typeface="Times New Roman" panose="02020603050405020304" pitchFamily="18" charset="0"/>
                <a:cs typeface="Times New Roman" panose="02020603050405020304" pitchFamily="18" charset="0"/>
              </a:rPr>
              <a:t>2016-2017</a:t>
            </a:r>
            <a:endParaRPr lang="ro-RO"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785463" y="2589701"/>
            <a:ext cx="2745051" cy="369332"/>
          </a:xfrm>
          <a:prstGeom prst="rect">
            <a:avLst/>
          </a:prstGeom>
          <a:noFill/>
        </p:spPr>
        <p:txBody>
          <a:bodyPr wrap="square" rtlCol="0">
            <a:spAutoFit/>
          </a:bodyPr>
          <a:lstStyle/>
          <a:p>
            <a:pPr algn="ctr"/>
            <a:r>
              <a:rPr lang="x-none" b="1" dirty="0" smtClean="0">
                <a:latin typeface="Times New Roman" panose="02020603050405020304" pitchFamily="18" charset="0"/>
                <a:cs typeface="Times New Roman" panose="02020603050405020304" pitchFamily="18" charset="0"/>
              </a:rPr>
              <a:t>2017-2018</a:t>
            </a:r>
            <a:endParaRPr lang="ro-RO"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4538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b="1" dirty="0" smtClean="0">
                <a:latin typeface="Times New Roman" panose="02020603050405020304" pitchFamily="18" charset="0"/>
                <a:cs typeface="Times New Roman" panose="02020603050405020304" pitchFamily="18" charset="0"/>
              </a:rPr>
              <a:t>Pasul 4</a:t>
            </a:r>
            <a:br>
              <a:rPr lang="x-none" b="1" dirty="0" smtClean="0">
                <a:latin typeface="Times New Roman" panose="02020603050405020304" pitchFamily="18" charset="0"/>
                <a:cs typeface="Times New Roman" panose="02020603050405020304" pitchFamily="18" charset="0"/>
              </a:rPr>
            </a:br>
            <a:r>
              <a:rPr lang="it-IT" b="1" dirty="0" smtClean="0">
                <a:latin typeface="Times New Roman" panose="02020603050405020304" pitchFamily="18" charset="0"/>
                <a:cs typeface="Times New Roman" panose="02020603050405020304" pitchFamily="18" charset="0"/>
              </a:rPr>
              <a:t>Monitorizarea </a:t>
            </a:r>
            <a:r>
              <a:rPr lang="x-none" b="1" dirty="0">
                <a:latin typeface="Times New Roman" panose="02020603050405020304" pitchFamily="18" charset="0"/>
                <a:cs typeface="Times New Roman" panose="02020603050405020304" pitchFamily="18" charset="0"/>
              </a:rPr>
              <a:t>ș</a:t>
            </a:r>
            <a:r>
              <a:rPr lang="it-IT" b="1" dirty="0" smtClean="0">
                <a:latin typeface="Times New Roman" panose="02020603050405020304" pitchFamily="18" charset="0"/>
                <a:cs typeface="Times New Roman" panose="02020603050405020304" pitchFamily="18" charset="0"/>
              </a:rPr>
              <a:t>i evaluarea</a:t>
            </a:r>
            <a:endParaRPr lang="ro-RO"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solidFill>
            <a:schemeClr val="accent1">
              <a:lumMod val="60000"/>
              <a:lumOff val="40000"/>
            </a:schemeClr>
          </a:solidFill>
        </p:spPr>
        <p:txBody>
          <a:bodyPr>
            <a:normAutofit fontScale="92500" lnSpcReduction="10000"/>
          </a:bodyPr>
          <a:lstStyle/>
          <a:p>
            <a:pPr marL="0" indent="0">
              <a:buNone/>
            </a:pPr>
            <a:r>
              <a:rPr lang="ro-RO" b="1" cap="none" dirty="0">
                <a:latin typeface="Times New Roman" panose="02020603050405020304" pitchFamily="18" charset="0"/>
                <a:cs typeface="Times New Roman" panose="02020603050405020304" pitchFamily="18" charset="0"/>
              </a:rPr>
              <a:t>P</a:t>
            </a:r>
            <a:r>
              <a:rPr lang="ro-RO" b="1" cap="none" dirty="0" smtClean="0">
                <a:latin typeface="Times New Roman" panose="02020603050405020304" pitchFamily="18" charset="0"/>
                <a:cs typeface="Times New Roman" panose="02020603050405020304" pitchFamily="18" charset="0"/>
              </a:rPr>
              <a:t>rogresul școlii </a:t>
            </a:r>
            <a:r>
              <a:rPr lang="ro-RO" cap="none" dirty="0" smtClean="0">
                <a:latin typeface="Times New Roman" panose="02020603050405020304" pitchFamily="18" charset="0"/>
                <a:cs typeface="Times New Roman" panose="02020603050405020304" pitchFamily="18" charset="0"/>
              </a:rPr>
              <a:t>în ceea ce privește formarea unui comportament ecologic în rândul tinerilor și a colegilor noștri este evaluat după:</a:t>
            </a:r>
          </a:p>
          <a:p>
            <a:r>
              <a:rPr lang="ro-RO" cap="none" dirty="0" smtClean="0">
                <a:latin typeface="Times New Roman" panose="02020603050405020304" pitchFamily="18" charset="0"/>
                <a:cs typeface="Times New Roman" panose="02020603050405020304" pitchFamily="18" charset="0"/>
              </a:rPr>
              <a:t> numărul participanților, </a:t>
            </a:r>
          </a:p>
          <a:p>
            <a:r>
              <a:rPr lang="ro-RO" cap="none" dirty="0" smtClean="0">
                <a:latin typeface="Times New Roman" panose="02020603050405020304" pitchFamily="18" charset="0"/>
                <a:cs typeface="Times New Roman" panose="02020603050405020304" pitchFamily="18" charset="0"/>
              </a:rPr>
              <a:t>cantitatea de deșeuri colectate, </a:t>
            </a:r>
          </a:p>
          <a:p>
            <a:r>
              <a:rPr lang="ro-RO" cap="none" dirty="0" smtClean="0">
                <a:latin typeface="Times New Roman" panose="02020603050405020304" pitchFamily="18" charset="0"/>
                <a:cs typeface="Times New Roman" panose="02020603050405020304" pitchFamily="18" charset="0"/>
              </a:rPr>
              <a:t>economiile realizate la plata facturilor, </a:t>
            </a:r>
          </a:p>
          <a:p>
            <a:r>
              <a:rPr lang="ro-RO" cap="none" dirty="0" smtClean="0">
                <a:latin typeface="Times New Roman" panose="02020603050405020304" pitchFamily="18" charset="0"/>
                <a:cs typeface="Times New Roman" panose="02020603050405020304" pitchFamily="18" charset="0"/>
              </a:rPr>
              <a:t>calitatea produselor realizate, </a:t>
            </a:r>
          </a:p>
          <a:p>
            <a:r>
              <a:rPr lang="ro-RO" cap="none" dirty="0" smtClean="0">
                <a:latin typeface="Times New Roman" panose="02020603050405020304" pitchFamily="18" charset="0"/>
                <a:cs typeface="Times New Roman" panose="02020603050405020304" pitchFamily="18" charset="0"/>
              </a:rPr>
              <a:t>schimbările care intervin în cadrul comportamentului: atitudini eco, comportament responsabil față de mediu de viață, față de alimentație, participarea la acțiuni de voluntariat etc.</a:t>
            </a:r>
            <a:endParaRPr lang="ro-RO"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3621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latin typeface="Times New Roman" panose="02020603050405020304" pitchFamily="18" charset="0"/>
                <a:cs typeface="Times New Roman" panose="02020603050405020304" pitchFamily="18" charset="0"/>
              </a:rPr>
              <a:t>Pasul 5</a:t>
            </a:r>
            <a:br>
              <a:rPr lang="ro-RO" b="1" dirty="0" smtClean="0">
                <a:latin typeface="Times New Roman" panose="02020603050405020304" pitchFamily="18" charset="0"/>
                <a:cs typeface="Times New Roman" panose="02020603050405020304" pitchFamily="18" charset="0"/>
              </a:rPr>
            </a:br>
            <a:r>
              <a:rPr lang="ro-RO" b="1" dirty="0" smtClean="0">
                <a:latin typeface="Times New Roman" panose="02020603050405020304" pitchFamily="18" charset="0"/>
                <a:cs typeface="Times New Roman" panose="02020603050405020304" pitchFamily="18" charset="0"/>
              </a:rPr>
              <a:t>Curriculum</a:t>
            </a:r>
            <a:endParaRPr lang="ro-RO"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914400" y="2214694"/>
            <a:ext cx="10363826" cy="3424107"/>
          </a:xfrm>
          <a:solidFill>
            <a:schemeClr val="accent1">
              <a:lumMod val="20000"/>
              <a:lumOff val="80000"/>
            </a:schemeClr>
          </a:solidFill>
        </p:spPr>
        <p:txBody>
          <a:bodyPr>
            <a:normAutofit/>
          </a:bodyPr>
          <a:lstStyle/>
          <a:p>
            <a:pPr marL="0" indent="0" algn="just">
              <a:buNone/>
            </a:pPr>
            <a:r>
              <a:rPr lang="ro-RO" cap="none" dirty="0" smtClean="0">
                <a:latin typeface="Times New Roman" panose="02020603050405020304" pitchFamily="18" charset="0"/>
                <a:cs typeface="Times New Roman" panose="02020603050405020304" pitchFamily="18" charset="0"/>
              </a:rPr>
              <a:t>În cadrul disciplinelor </a:t>
            </a:r>
            <a:r>
              <a:rPr lang="ro-RO" cap="none" smtClean="0">
                <a:latin typeface="Times New Roman" panose="02020603050405020304" pitchFamily="18" charset="0"/>
                <a:cs typeface="Times New Roman" panose="02020603050405020304" pitchFamily="18" charset="0"/>
              </a:rPr>
              <a:t>opționale există </a:t>
            </a:r>
            <a:r>
              <a:rPr lang="ro-RO" cap="none" dirty="0" smtClean="0">
                <a:latin typeface="Times New Roman" panose="02020603050405020304" pitchFamily="18" charset="0"/>
                <a:cs typeface="Times New Roman" panose="02020603050405020304" pitchFamily="18" charset="0"/>
              </a:rPr>
              <a:t>module cum ar fi: ”</a:t>
            </a:r>
            <a:r>
              <a:rPr lang="ro-RO" b="1" i="1" cap="none" dirty="0" smtClean="0">
                <a:latin typeface="Times New Roman" panose="02020603050405020304" pitchFamily="18" charset="0"/>
                <a:cs typeface="Times New Roman" panose="02020603050405020304" pitchFamily="18" charset="0"/>
              </a:rPr>
              <a:t>Spații verzi</a:t>
            </a:r>
            <a:r>
              <a:rPr lang="ro-RO" cap="none" dirty="0" smtClean="0">
                <a:latin typeface="Times New Roman" panose="02020603050405020304" pitchFamily="18" charset="0"/>
                <a:cs typeface="Times New Roman" panose="02020603050405020304" pitchFamily="18" charset="0"/>
              </a:rPr>
              <a:t>”- clasa a IX-a, ”</a:t>
            </a:r>
            <a:r>
              <a:rPr lang="ro-RO" b="1" i="1" cap="none" dirty="0" smtClean="0">
                <a:latin typeface="Times New Roman" panose="02020603050405020304" pitchFamily="18" charset="0"/>
                <a:cs typeface="Times New Roman" panose="02020603050405020304" pitchFamily="18" charset="0"/>
              </a:rPr>
              <a:t>Regenerarea și îngrijirea arboretelor</a:t>
            </a:r>
            <a:r>
              <a:rPr lang="ro-RO" cap="none" dirty="0" smtClean="0">
                <a:latin typeface="Times New Roman" panose="02020603050405020304" pitchFamily="18" charset="0"/>
                <a:cs typeface="Times New Roman" panose="02020603050405020304" pitchFamily="18" charset="0"/>
              </a:rPr>
              <a:t>”- clasa a XII-a, ”</a:t>
            </a:r>
            <a:r>
              <a:rPr lang="ro-RO" b="1" i="1" cap="none" dirty="0" smtClean="0">
                <a:latin typeface="Times New Roman" panose="02020603050405020304" pitchFamily="18" charset="0"/>
                <a:cs typeface="Times New Roman" panose="02020603050405020304" pitchFamily="18" charset="0"/>
              </a:rPr>
              <a:t>Gestionarea deșeurilor</a:t>
            </a:r>
            <a:r>
              <a:rPr lang="ro-RO" cap="none" dirty="0" smtClean="0">
                <a:latin typeface="Times New Roman" panose="02020603050405020304" pitchFamily="18" charset="0"/>
                <a:cs typeface="Times New Roman" panose="02020603050405020304" pitchFamily="18" charset="0"/>
              </a:rPr>
              <a:t>” – clasa a XII-a, modulele de specialitate de la profilul turism și alimentație, prin care elevii sunt antrenați în activități practice și de cercetare, asigurându-se dezvoltarea de competențe în acest sens. </a:t>
            </a:r>
          </a:p>
          <a:p>
            <a:pPr marL="0" indent="0" algn="just">
              <a:buNone/>
            </a:pPr>
            <a:r>
              <a:rPr lang="ro-RO" b="1" cap="none" dirty="0" smtClean="0">
                <a:latin typeface="Times New Roman" panose="02020603050405020304" pitchFamily="18" charset="0"/>
                <a:cs typeface="Times New Roman" panose="02020603050405020304" pitchFamily="18" charset="0"/>
              </a:rPr>
              <a:t>Materialele suport </a:t>
            </a:r>
            <a:r>
              <a:rPr lang="ro-RO" cap="none" dirty="0" smtClean="0">
                <a:latin typeface="Times New Roman" panose="02020603050405020304" pitchFamily="18" charset="0"/>
                <a:cs typeface="Times New Roman" panose="02020603050405020304" pitchFamily="18" charset="0"/>
              </a:rPr>
              <a:t>necesare pentru practică sunt: </a:t>
            </a:r>
            <a:r>
              <a:rPr lang="ro-RO" b="1" i="1" cap="none" dirty="0" smtClean="0">
                <a:latin typeface="Times New Roman" panose="02020603050405020304" pitchFamily="18" charset="0"/>
                <a:cs typeface="Times New Roman" panose="02020603050405020304" pitchFamily="18" charset="0"/>
              </a:rPr>
              <a:t>puieți de arbuști și arbori, material semincier, unelte de grădinărit, mănuși, saci menajeri,</a:t>
            </a:r>
            <a:r>
              <a:rPr lang="ro-RO" cap="none" dirty="0" smtClean="0">
                <a:latin typeface="Times New Roman" panose="02020603050405020304" pitchFamily="18" charset="0"/>
                <a:cs typeface="Times New Roman" panose="02020603050405020304" pitchFamily="18" charset="0"/>
              </a:rPr>
              <a:t> pentru clasele de la profilul </a:t>
            </a:r>
            <a:r>
              <a:rPr lang="ro-RO" b="1" cap="none" dirty="0">
                <a:latin typeface="Times New Roman" panose="02020603050405020304" pitchFamily="18" charset="0"/>
                <a:cs typeface="Times New Roman" panose="02020603050405020304" pitchFamily="18" charset="0"/>
              </a:rPr>
              <a:t>R</a:t>
            </a:r>
            <a:r>
              <a:rPr lang="ro-RO" b="1" cap="none" dirty="0" smtClean="0">
                <a:latin typeface="Times New Roman" panose="02020603050405020304" pitchFamily="18" charset="0"/>
                <a:cs typeface="Times New Roman" panose="02020603050405020304" pitchFamily="18" charset="0"/>
              </a:rPr>
              <a:t>esurse naturale</a:t>
            </a:r>
            <a:r>
              <a:rPr lang="ro-RO" cap="none" dirty="0" smtClean="0">
                <a:latin typeface="Times New Roman" panose="02020603050405020304" pitchFamily="18" charset="0"/>
                <a:cs typeface="Times New Roman" panose="02020603050405020304" pitchFamily="18" charset="0"/>
              </a:rPr>
              <a:t> și laboratorul de alimentație și cantina școlii pentru clasele de la profilul </a:t>
            </a:r>
            <a:r>
              <a:rPr lang="ro-RO" b="1" cap="none" dirty="0">
                <a:latin typeface="Times New Roman" panose="02020603050405020304" pitchFamily="18" charset="0"/>
                <a:cs typeface="Times New Roman" panose="02020603050405020304" pitchFamily="18" charset="0"/>
              </a:rPr>
              <a:t>A</a:t>
            </a:r>
            <a:r>
              <a:rPr lang="ro-RO" b="1" cap="none" dirty="0" smtClean="0">
                <a:latin typeface="Times New Roman" panose="02020603050405020304" pitchFamily="18" charset="0"/>
                <a:cs typeface="Times New Roman" panose="02020603050405020304" pitchFamily="18" charset="0"/>
              </a:rPr>
              <a:t>limentație și turism. </a:t>
            </a:r>
            <a:endParaRPr lang="ro-RO"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767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latin typeface="Times New Roman" panose="02020603050405020304" pitchFamily="18" charset="0"/>
                <a:cs typeface="Times New Roman" panose="02020603050405020304" pitchFamily="18" charset="0"/>
              </a:rPr>
              <a:t>Pasul 6</a:t>
            </a:r>
            <a:br>
              <a:rPr lang="ro-RO" b="1" dirty="0" smtClean="0">
                <a:latin typeface="Times New Roman" panose="02020603050405020304" pitchFamily="18" charset="0"/>
                <a:cs typeface="Times New Roman" panose="02020603050405020304" pitchFamily="18" charset="0"/>
              </a:rPr>
            </a:br>
            <a:r>
              <a:rPr lang="ro-RO" b="1" dirty="0" smtClean="0">
                <a:latin typeface="Times New Roman" panose="02020603050405020304" pitchFamily="18" charset="0"/>
                <a:cs typeface="Times New Roman" panose="02020603050405020304" pitchFamily="18" charset="0"/>
              </a:rPr>
              <a:t>i</a:t>
            </a:r>
            <a:r>
              <a:rPr lang="it-IT" b="1" dirty="0" smtClean="0">
                <a:latin typeface="Times New Roman" panose="02020603050405020304" pitchFamily="18" charset="0"/>
                <a:cs typeface="Times New Roman" panose="02020603050405020304" pitchFamily="18" charset="0"/>
              </a:rPr>
              <a:t>nformarea</a:t>
            </a:r>
            <a:r>
              <a:rPr lang="it-IT" dirty="0">
                <a:latin typeface="Times New Roman" panose="02020603050405020304" pitchFamily="18" charset="0"/>
                <a:cs typeface="Times New Roman" panose="02020603050405020304" pitchFamily="18" charset="0"/>
              </a:rPr>
              <a:t> şi </a:t>
            </a:r>
            <a:r>
              <a:rPr lang="it-IT" b="1" dirty="0">
                <a:latin typeface="Times New Roman" panose="02020603050405020304" pitchFamily="18" charset="0"/>
                <a:cs typeface="Times New Roman" panose="02020603050405020304" pitchFamily="18" charset="0"/>
              </a:rPr>
              <a:t>implicarea comunităţii şcolare şi locale</a:t>
            </a:r>
            <a:endParaRPr lang="ro-RO"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743957" y="3059424"/>
            <a:ext cx="8034283" cy="3424107"/>
          </a:xfrm>
        </p:spPr>
        <p:txBody>
          <a:bodyPr>
            <a:normAutofit fontScale="70000" lnSpcReduction="20000"/>
          </a:bodyPr>
          <a:lstStyle/>
          <a:p>
            <a:pPr marL="0" indent="0" algn="just">
              <a:buNone/>
            </a:pPr>
            <a:r>
              <a:rPr lang="ro-RO" b="1" dirty="0">
                <a:latin typeface="Times New Roman" panose="02020603050405020304" pitchFamily="18" charset="0"/>
                <a:cs typeface="Times New Roman" panose="02020603050405020304" pitchFamily="18" charset="0"/>
              </a:rPr>
              <a:t>Crosul Colegiului Silvic Bucovina, ediția a III-a</a:t>
            </a:r>
          </a:p>
          <a:p>
            <a:pPr marL="0" indent="0" algn="just">
              <a:buNone/>
            </a:pPr>
            <a:r>
              <a:rPr lang="ro-RO" dirty="0">
                <a:latin typeface="Times New Roman" panose="02020603050405020304" pitchFamily="18" charset="0"/>
                <a:cs typeface="Times New Roman" panose="02020603050405020304" pitchFamily="18" charset="0"/>
              </a:rPr>
              <a:t>Miercuri, 16 Mai 2018 (11:06:01)</a:t>
            </a:r>
            <a:r>
              <a:rPr lang="ro-RO" b="1" i="1" dirty="0">
                <a:latin typeface="Times New Roman" panose="02020603050405020304" pitchFamily="18" charset="0"/>
                <a:cs typeface="Times New Roman" panose="02020603050405020304" pitchFamily="18" charset="0"/>
              </a:rPr>
              <a:t>de </a:t>
            </a:r>
            <a:r>
              <a:rPr lang="ro-RO" b="1" i="1" dirty="0">
                <a:latin typeface="Times New Roman" panose="02020603050405020304" pitchFamily="18" charset="0"/>
                <a:cs typeface="Times New Roman" panose="02020603050405020304" pitchFamily="18" charset="0"/>
                <a:hlinkClick r:id="rId2" tooltip="Articol scris de Daniela MICUŢARIU"/>
              </a:rPr>
              <a:t>Daniela </a:t>
            </a:r>
            <a:r>
              <a:rPr lang="ro-RO" b="1" i="1" dirty="0" smtClean="0">
                <a:latin typeface="Times New Roman" panose="02020603050405020304" pitchFamily="18" charset="0"/>
                <a:cs typeface="Times New Roman" panose="02020603050405020304" pitchFamily="18" charset="0"/>
                <a:hlinkClick r:id="rId2" tooltip="Articol scris de Daniela MICUŢARIU"/>
              </a:rPr>
              <a:t>MICUŢARIU</a:t>
            </a:r>
            <a:endParaRPr lang="ro-RO" b="1" i="1" dirty="0" smtClean="0">
              <a:latin typeface="Times New Roman" panose="02020603050405020304" pitchFamily="18" charset="0"/>
              <a:cs typeface="Times New Roman" panose="02020603050405020304" pitchFamily="18" charset="0"/>
            </a:endParaRPr>
          </a:p>
          <a:p>
            <a:pPr marL="0" indent="0" algn="just">
              <a:buNone/>
            </a:pPr>
            <a:r>
              <a:rPr lang="ro-RO" b="1" i="1" dirty="0">
                <a:latin typeface="Times New Roman" panose="02020603050405020304" pitchFamily="18" charset="0"/>
                <a:cs typeface="Times New Roman" panose="02020603050405020304" pitchFamily="18" charset="0"/>
              </a:rPr>
              <a:t/>
            </a:r>
            <a:br>
              <a:rPr lang="ro-RO" b="1" i="1" dirty="0">
                <a:latin typeface="Times New Roman" panose="02020603050405020304" pitchFamily="18" charset="0"/>
                <a:cs typeface="Times New Roman" panose="02020603050405020304" pitchFamily="18" charset="0"/>
              </a:rPr>
            </a:br>
            <a:r>
              <a:rPr lang="ro-RO" cap="none" dirty="0">
                <a:latin typeface="Times New Roman" panose="02020603050405020304" pitchFamily="18" charset="0"/>
                <a:cs typeface="Times New Roman" panose="02020603050405020304" pitchFamily="18" charset="0"/>
              </a:rPr>
              <a:t>E</a:t>
            </a:r>
            <a:r>
              <a:rPr lang="ro-RO" cap="none" dirty="0" smtClean="0">
                <a:latin typeface="Times New Roman" panose="02020603050405020304" pitchFamily="18" charset="0"/>
                <a:cs typeface="Times New Roman" panose="02020603050405020304" pitchFamily="18" charset="0"/>
              </a:rPr>
              <a:t>levii și profesorii Colegiului </a:t>
            </a:r>
            <a:r>
              <a:rPr lang="ro-RO" cap="none" dirty="0">
                <a:latin typeface="Times New Roman" panose="02020603050405020304" pitchFamily="18" charset="0"/>
                <a:cs typeface="Times New Roman" panose="02020603050405020304" pitchFamily="18" charset="0"/>
              </a:rPr>
              <a:t>S</a:t>
            </a:r>
            <a:r>
              <a:rPr lang="ro-RO" cap="none" dirty="0" smtClean="0">
                <a:latin typeface="Times New Roman" panose="02020603050405020304" pitchFamily="18" charset="0"/>
                <a:cs typeface="Times New Roman" panose="02020603050405020304" pitchFamily="18" charset="0"/>
              </a:rPr>
              <a:t>ilvic </a:t>
            </a:r>
            <a:r>
              <a:rPr lang="ro-RO" cap="none" dirty="0">
                <a:latin typeface="Times New Roman" panose="02020603050405020304" pitchFamily="18" charset="0"/>
                <a:cs typeface="Times New Roman" panose="02020603050405020304" pitchFamily="18" charset="0"/>
              </a:rPr>
              <a:t>B</a:t>
            </a:r>
            <a:r>
              <a:rPr lang="ro-RO" cap="none" dirty="0" smtClean="0">
                <a:latin typeface="Times New Roman" panose="02020603050405020304" pitchFamily="18" charset="0"/>
                <a:cs typeface="Times New Roman" panose="02020603050405020304" pitchFamily="18" charset="0"/>
              </a:rPr>
              <a:t>ucovina - Câmpulung </a:t>
            </a:r>
            <a:r>
              <a:rPr lang="ro-RO" cap="none" dirty="0">
                <a:latin typeface="Times New Roman" panose="02020603050405020304" pitchFamily="18" charset="0"/>
                <a:cs typeface="Times New Roman" panose="02020603050405020304" pitchFamily="18" charset="0"/>
              </a:rPr>
              <a:t>M</a:t>
            </a:r>
            <a:r>
              <a:rPr lang="ro-RO" cap="none" dirty="0" smtClean="0">
                <a:latin typeface="Times New Roman" panose="02020603050405020304" pitchFamily="18" charset="0"/>
                <a:cs typeface="Times New Roman" panose="02020603050405020304" pitchFamily="18" charset="0"/>
              </a:rPr>
              <a:t>oldovenesc vor participa luni, 21 mai, începând cu ora 11:00, în cadrul „Școlii altfel", la cea de-a III-a ediție a Crosului </a:t>
            </a:r>
            <a:r>
              <a:rPr lang="ro-RO" cap="none" dirty="0">
                <a:latin typeface="Times New Roman" panose="02020603050405020304" pitchFamily="18" charset="0"/>
                <a:cs typeface="Times New Roman" panose="02020603050405020304" pitchFamily="18" charset="0"/>
              </a:rPr>
              <a:t>Colegiului Silvic Bucovina </a:t>
            </a:r>
            <a:r>
              <a:rPr lang="ro-RO" cap="none" dirty="0" smtClean="0">
                <a:latin typeface="Times New Roman" panose="02020603050405020304" pitchFamily="18" charset="0"/>
                <a:cs typeface="Times New Roman" panose="02020603050405020304" pitchFamily="18" charset="0"/>
              </a:rPr>
              <a:t>, eveniment ce are ca scop </a:t>
            </a:r>
            <a:r>
              <a:rPr lang="ro-RO" b="1" i="1" cap="none" dirty="0" smtClean="0">
                <a:latin typeface="Times New Roman" panose="02020603050405020304" pitchFamily="18" charset="0"/>
                <a:cs typeface="Times New Roman" panose="02020603050405020304" pitchFamily="18" charset="0"/>
              </a:rPr>
              <a:t>promovarea mișcării </a:t>
            </a:r>
            <a:r>
              <a:rPr lang="ro-RO" cap="none" dirty="0" smtClean="0">
                <a:latin typeface="Times New Roman" panose="02020603050405020304" pitchFamily="18" charset="0"/>
                <a:cs typeface="Times New Roman" panose="02020603050405020304" pitchFamily="18" charset="0"/>
              </a:rPr>
              <a:t>și a unei </a:t>
            </a:r>
            <a:r>
              <a:rPr lang="ro-RO" b="1" i="1" cap="none" dirty="0" smtClean="0">
                <a:latin typeface="Times New Roman" panose="02020603050405020304" pitchFamily="18" charset="0"/>
                <a:cs typeface="Times New Roman" panose="02020603050405020304" pitchFamily="18" charset="0"/>
              </a:rPr>
              <a:t>vieți sănătoase în rândul tinerilor</a:t>
            </a:r>
            <a:r>
              <a:rPr lang="ro-RO" cap="none" dirty="0" smtClean="0">
                <a:latin typeface="Times New Roman" panose="02020603050405020304" pitchFamily="18" charset="0"/>
                <a:cs typeface="Times New Roman" panose="02020603050405020304" pitchFamily="18" charset="0"/>
              </a:rPr>
              <a:t>. Startul se va da din curtea colegiului, iar participanții vor fi însoțiți de reprezentanți ai poliției locale, care va supraveghea desfășurarea acțiunii. Noutatea acestei ediții constă în proba „alergarea pe tocuri", la care vor participa profesoarele din colegiu, câștigătoarea fiind premiată. premiile competiției sunt foarte generoase și sunt oferite de sponsori locali, fideli acestui eveniment și bucuroși să contribuie la fericirea elevilor: Edelweiss outdoor shop, Addictad, Centrul spa Aquarius, Stomatologie </a:t>
            </a:r>
            <a:r>
              <a:rPr lang="ro-RO" cap="none" dirty="0">
                <a:latin typeface="Times New Roman" panose="02020603050405020304" pitchFamily="18" charset="0"/>
                <a:cs typeface="Times New Roman" panose="02020603050405020304" pitchFamily="18" charset="0"/>
              </a:rPr>
              <a:t>S</a:t>
            </a:r>
            <a:r>
              <a:rPr lang="ro-RO" cap="none" dirty="0" smtClean="0">
                <a:latin typeface="Times New Roman" panose="02020603050405020304" pitchFamily="18" charset="0"/>
                <a:cs typeface="Times New Roman" panose="02020603050405020304" pitchFamily="18" charset="0"/>
              </a:rPr>
              <a:t>adova, Longfield pub, Cofetaria </a:t>
            </a:r>
            <a:r>
              <a:rPr lang="ro-RO" cap="none" dirty="0">
                <a:latin typeface="Times New Roman" panose="02020603050405020304" pitchFamily="18" charset="0"/>
                <a:cs typeface="Times New Roman" panose="02020603050405020304" pitchFamily="18" charset="0"/>
              </a:rPr>
              <a:t>G</a:t>
            </a:r>
            <a:r>
              <a:rPr lang="ro-RO" cap="none" dirty="0" smtClean="0">
                <a:latin typeface="Times New Roman" panose="02020603050405020304" pitchFamily="18" charset="0"/>
                <a:cs typeface="Times New Roman" panose="02020603050405020304" pitchFamily="18" charset="0"/>
              </a:rPr>
              <a:t>ioseppini, Restaurant </a:t>
            </a:r>
            <a:r>
              <a:rPr lang="ro-RO" cap="none" dirty="0">
                <a:latin typeface="Times New Roman" panose="02020603050405020304" pitchFamily="18" charset="0"/>
                <a:cs typeface="Times New Roman" panose="02020603050405020304" pitchFamily="18" charset="0"/>
              </a:rPr>
              <a:t>N</a:t>
            </a:r>
            <a:r>
              <a:rPr lang="ro-RO" cap="none" dirty="0" smtClean="0">
                <a:latin typeface="Times New Roman" panose="02020603050405020304" pitchFamily="18" charset="0"/>
                <a:cs typeface="Times New Roman" panose="02020603050405020304" pitchFamily="18" charset="0"/>
              </a:rPr>
              <a:t>ew </a:t>
            </a:r>
            <a:r>
              <a:rPr lang="ro-RO" cap="none" dirty="0">
                <a:latin typeface="Times New Roman" panose="02020603050405020304" pitchFamily="18" charset="0"/>
                <a:cs typeface="Times New Roman" panose="02020603050405020304" pitchFamily="18" charset="0"/>
              </a:rPr>
              <a:t>L</a:t>
            </a:r>
            <a:r>
              <a:rPr lang="ro-RO" cap="none" dirty="0" smtClean="0">
                <a:latin typeface="Times New Roman" panose="02020603050405020304" pitchFamily="18" charset="0"/>
                <a:cs typeface="Times New Roman" panose="02020603050405020304" pitchFamily="18" charset="0"/>
              </a:rPr>
              <a:t>ook, Diastin și Primăria </a:t>
            </a:r>
            <a:r>
              <a:rPr lang="ro-RO" cap="none" dirty="0">
                <a:latin typeface="Times New Roman" panose="02020603050405020304" pitchFamily="18" charset="0"/>
                <a:cs typeface="Times New Roman" panose="02020603050405020304" pitchFamily="18" charset="0"/>
              </a:rPr>
              <a:t>Câmpulung Moldovenesc </a:t>
            </a:r>
            <a:r>
              <a:rPr lang="ro-RO" cap="none" dirty="0" smtClean="0">
                <a:latin typeface="Times New Roman" panose="02020603050405020304" pitchFamily="18" charset="0"/>
                <a:cs typeface="Times New Roman" panose="02020603050405020304" pitchFamily="18" charset="0"/>
              </a:rPr>
              <a:t>.</a:t>
            </a:r>
          </a:p>
          <a:p>
            <a:pPr marL="0" indent="0" algn="just">
              <a:buNone/>
            </a:pPr>
            <a:endParaRPr lang="ro-RO" cap="none"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2952" y="2448805"/>
            <a:ext cx="2930306" cy="4409195"/>
          </a:xfrm>
          <a:prstGeom prst="rect">
            <a:avLst/>
          </a:prstGeom>
        </p:spPr>
      </p:pic>
      <p:sp>
        <p:nvSpPr>
          <p:cNvPr id="5" name="TextBox 4"/>
          <p:cNvSpPr txBox="1"/>
          <p:nvPr/>
        </p:nvSpPr>
        <p:spPr>
          <a:xfrm>
            <a:off x="1332411" y="2214694"/>
            <a:ext cx="3814355" cy="369332"/>
          </a:xfrm>
          <a:prstGeom prst="rect">
            <a:avLst/>
          </a:prstGeom>
          <a:noFill/>
        </p:spPr>
        <p:txBody>
          <a:bodyPr wrap="square" rtlCol="0">
            <a:spAutoFit/>
          </a:bodyPr>
          <a:lstStyle/>
          <a:p>
            <a:r>
              <a:rPr lang="x-none" b="1" dirty="0" smtClean="0">
                <a:latin typeface="Times New Roman" panose="02020603050405020304" pitchFamily="18" charset="0"/>
                <a:cs typeface="Times New Roman" panose="02020603050405020304" pitchFamily="18" charset="0"/>
              </a:rPr>
              <a:t>Articol Monitorul de Suceava</a:t>
            </a:r>
            <a:endParaRPr lang="ro-RO"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064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3908" y="955664"/>
            <a:ext cx="4506686" cy="2686386"/>
          </a:xfrm>
        </p:spPr>
        <p:txBody>
          <a:bodyPr>
            <a:normAutofit/>
          </a:bodyPr>
          <a:lstStyle/>
          <a:p>
            <a:r>
              <a:rPr lang="ro-RO" b="1" dirty="0" smtClean="0">
                <a:latin typeface="Times New Roman" panose="02020603050405020304" pitchFamily="18" charset="0"/>
                <a:cs typeface="Times New Roman" panose="02020603050405020304" pitchFamily="18" charset="0"/>
              </a:rPr>
              <a:t>Pasul 7</a:t>
            </a:r>
            <a:r>
              <a:rPr lang="ro-RO" b="1" dirty="0">
                <a:latin typeface="Times New Roman" panose="02020603050405020304" pitchFamily="18" charset="0"/>
                <a:cs typeface="Times New Roman" panose="02020603050405020304" pitchFamily="18" charset="0"/>
              </a:rPr>
              <a:t> </a:t>
            </a:r>
            <a:r>
              <a:rPr lang="ro-RO" b="1" dirty="0" smtClean="0">
                <a:latin typeface="Times New Roman" panose="02020603050405020304" pitchFamily="18" charset="0"/>
                <a:cs typeface="Times New Roman" panose="02020603050405020304" pitchFamily="18" charset="0"/>
              </a:rPr>
              <a:t/>
            </a:r>
            <a:br>
              <a:rPr lang="ro-RO" b="1" dirty="0" smtClean="0">
                <a:latin typeface="Times New Roman" panose="02020603050405020304" pitchFamily="18" charset="0"/>
                <a:cs typeface="Times New Roman" panose="02020603050405020304" pitchFamily="18" charset="0"/>
              </a:rPr>
            </a:br>
            <a:r>
              <a:rPr lang="ro-RO" b="1" dirty="0" smtClean="0">
                <a:latin typeface="Times New Roman" panose="02020603050405020304" pitchFamily="18" charset="0"/>
                <a:cs typeface="Times New Roman" panose="02020603050405020304" pitchFamily="18" charset="0"/>
              </a:rPr>
              <a:t>Eco-Codul </a:t>
            </a:r>
            <a:br>
              <a:rPr lang="ro-RO" b="1" dirty="0" smtClean="0">
                <a:latin typeface="Times New Roman" panose="02020603050405020304" pitchFamily="18" charset="0"/>
                <a:cs typeface="Times New Roman" panose="02020603050405020304" pitchFamily="18" charset="0"/>
              </a:rPr>
            </a:br>
            <a:r>
              <a:rPr lang="ro-RO" b="1" dirty="0" smtClean="0">
                <a:latin typeface="Times New Roman" panose="02020603050405020304" pitchFamily="18" charset="0"/>
                <a:cs typeface="Times New Roman" panose="02020603050405020304" pitchFamily="18" charset="0"/>
              </a:rPr>
              <a:t>Colegiului</a:t>
            </a:r>
            <a:br>
              <a:rPr lang="ro-RO" b="1" dirty="0" smtClean="0">
                <a:latin typeface="Times New Roman" panose="02020603050405020304" pitchFamily="18" charset="0"/>
                <a:cs typeface="Times New Roman" panose="02020603050405020304" pitchFamily="18" charset="0"/>
              </a:rPr>
            </a:br>
            <a:r>
              <a:rPr lang="ro-RO" b="1" dirty="0" smtClean="0">
                <a:latin typeface="Times New Roman" panose="02020603050405020304" pitchFamily="18" charset="0"/>
                <a:cs typeface="Times New Roman" panose="02020603050405020304" pitchFamily="18" charset="0"/>
              </a:rPr>
              <a:t>silvic </a:t>
            </a:r>
            <a:br>
              <a:rPr lang="ro-RO" b="1" dirty="0" smtClean="0">
                <a:latin typeface="Times New Roman" panose="02020603050405020304" pitchFamily="18" charset="0"/>
                <a:cs typeface="Times New Roman" panose="02020603050405020304" pitchFamily="18" charset="0"/>
              </a:rPr>
            </a:br>
            <a:r>
              <a:rPr lang="ro-RO" b="1" dirty="0" smtClean="0">
                <a:latin typeface="Times New Roman" panose="02020603050405020304" pitchFamily="18" charset="0"/>
                <a:cs typeface="Times New Roman" panose="02020603050405020304" pitchFamily="18" charset="0"/>
              </a:rPr>
              <a:t>bucovina</a:t>
            </a:r>
            <a:endParaRPr lang="ro-RO" dirty="0">
              <a:latin typeface="Times New Roman" panose="02020603050405020304" pitchFamily="18" charset="0"/>
              <a:cs typeface="Times New Roman" panose="02020603050405020304" pitchFamily="18" charset="0"/>
            </a:endParaRPr>
          </a:p>
        </p:txBody>
      </p:sp>
      <p:pic>
        <p:nvPicPr>
          <p:cNvPr id="6" name="Picture 5"/>
          <p:cNvPicPr/>
          <p:nvPr/>
        </p:nvPicPr>
        <p:blipFill>
          <a:blip r:embed="rId2" cstate="email">
            <a:extLst>
              <a:ext uri="{28A0092B-C50C-407E-A947-70E740481C1C}">
                <a14:useLocalDpi xmlns:a14="http://schemas.microsoft.com/office/drawing/2010/main"/>
              </a:ext>
            </a:extLst>
          </a:blip>
          <a:stretch>
            <a:fillRect/>
          </a:stretch>
        </p:blipFill>
        <p:spPr>
          <a:xfrm>
            <a:off x="378822" y="608981"/>
            <a:ext cx="3892731" cy="6066139"/>
          </a:xfrm>
          <a:prstGeom prst="rect">
            <a:avLst/>
          </a:prstGeom>
          <a:ln>
            <a:solidFill>
              <a:srgbClr val="00B050"/>
            </a:solidFill>
          </a:ln>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7234" y="608981"/>
            <a:ext cx="4288971" cy="6066139"/>
          </a:xfrm>
          <a:prstGeom prst="rect">
            <a:avLst/>
          </a:prstGeom>
        </p:spPr>
      </p:pic>
    </p:spTree>
    <p:extLst>
      <p:ext uri="{BB962C8B-B14F-4D97-AF65-F5344CB8AC3E}">
        <p14:creationId xmlns:p14="http://schemas.microsoft.com/office/powerpoint/2010/main" val="1076352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770438" y="381000"/>
            <a:ext cx="5440362" cy="1466850"/>
          </a:xfrm>
        </p:spPr>
        <p:txBody>
          <a:bodyPr/>
          <a:lstStyle/>
          <a:p>
            <a:pPr algn="ctr"/>
            <a:r>
              <a:rPr lang="ro-RO" altLang="ro-RO" smtClean="0">
                <a:latin typeface="Arial Black" panose="020B0A04020102020204" pitchFamily="34" charset="0"/>
              </a:rPr>
              <a:t>Temele</a:t>
            </a:r>
            <a:br>
              <a:rPr lang="ro-RO" altLang="ro-RO" smtClean="0">
                <a:latin typeface="Arial Black" panose="020B0A04020102020204" pitchFamily="34" charset="0"/>
              </a:rPr>
            </a:br>
            <a:r>
              <a:rPr lang="ro-RO" altLang="ro-RO" smtClean="0">
                <a:latin typeface="Arial Black" panose="020B0A04020102020204" pitchFamily="34" charset="0"/>
              </a:rPr>
              <a:t> ECO-ȘCOALA</a:t>
            </a:r>
            <a:endParaRPr lang="en-US" altLang="ro-RO" smtClean="0">
              <a:latin typeface="Arial Black" panose="020B0A04020102020204" pitchFamily="34" charset="0"/>
            </a:endParaRPr>
          </a:p>
        </p:txBody>
      </p:sp>
      <p:sp>
        <p:nvSpPr>
          <p:cNvPr id="9219" name="Content Placeholder 2"/>
          <p:cNvSpPr>
            <a:spLocks noGrp="1"/>
          </p:cNvSpPr>
          <p:nvPr>
            <p:ph idx="1"/>
          </p:nvPr>
        </p:nvSpPr>
        <p:spPr>
          <a:xfrm>
            <a:off x="1828800" y="2895600"/>
            <a:ext cx="5460274" cy="1036638"/>
          </a:xfrm>
        </p:spPr>
        <p:txBody>
          <a:bodyPr/>
          <a:lstStyle/>
          <a:p>
            <a:pPr marL="0" indent="0">
              <a:buNone/>
            </a:pPr>
            <a:r>
              <a:rPr lang="x-none" altLang="ro-RO" b="1" dirty="0" smtClean="0">
                <a:latin typeface="Times New Roman" panose="02020603050405020304" pitchFamily="18" charset="0"/>
                <a:cs typeface="Times New Roman" panose="02020603050405020304" pitchFamily="18" charset="0"/>
              </a:rPr>
              <a:t>VIAȚĂ SĂNĂTOASĂ</a:t>
            </a:r>
          </a:p>
          <a:p>
            <a:pPr marL="0" indent="0">
              <a:buNone/>
            </a:pPr>
            <a:r>
              <a:rPr lang="x-none" altLang="ro-RO" b="1" dirty="0" smtClean="0">
                <a:latin typeface="Times New Roman" panose="02020603050405020304" pitchFamily="18" charset="0"/>
                <a:cs typeface="Times New Roman" panose="02020603050405020304" pitchFamily="18" charset="0"/>
              </a:rPr>
              <a:t>NATURĂ ȘI BIODIVERSITATE</a:t>
            </a:r>
            <a:endParaRPr lang="en-US" altLang="ro-RO" b="1" dirty="0" smtClean="0">
              <a:latin typeface="Times New Roman" panose="02020603050405020304" pitchFamily="18" charset="0"/>
              <a:cs typeface="Times New Roman" panose="02020603050405020304" pitchFamily="18" charset="0"/>
            </a:endParaRPr>
          </a:p>
        </p:txBody>
      </p:sp>
      <p:pic>
        <p:nvPicPr>
          <p:cNvPr id="9220" name="Picture 2" descr="http://www.ctalicuza.ro/images/sigla.ecoscoal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12938" y="152401"/>
            <a:ext cx="28575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https://encrypted-tbn2.gstatic.com/images?q=tbn:ANd9GcS9pjrYVXXwwrcY8538da5I7E9wJPynqhINowcT-Ya1vkGHV09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1319309">
            <a:off x="8458201" y="1981201"/>
            <a:ext cx="185737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http://genesis.ro/wp-content/uploads/2012/03/legume-300x27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91200" y="3916363"/>
            <a:ext cx="3048000"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7" descr="D:\partitia E\New folder\raport eco scoala 2010\Activității de ecologizare și întreținere a spațiilor verzi ale școlii\DSC0078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636168">
            <a:off x="2097732" y="4200821"/>
            <a:ext cx="3043551" cy="22826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545384"/>
      </p:ext>
    </p:extLst>
  </p:cSld>
  <p:clrMapOvr>
    <a:masterClrMapping/>
  </p:clrMapOvr>
  <p:transition spd="slow">
    <p:circl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Flow">
  <a:themeElements>
    <a:clrScheme name="Custom 2">
      <a:dk1>
        <a:srgbClr val="00B050"/>
      </a:dk1>
      <a:lt1>
        <a:sysClr val="window" lastClr="FFFFFF"/>
      </a:lt1>
      <a:dk2>
        <a:srgbClr val="92D050"/>
      </a:dk2>
      <a:lt2>
        <a:srgbClr val="FEFAC9"/>
      </a:lt2>
      <a:accent1>
        <a:srgbClr val="DEE4CA"/>
      </a:accent1>
      <a:accent2>
        <a:srgbClr val="92D050"/>
      </a:accent2>
      <a:accent3>
        <a:srgbClr val="FDF59C"/>
      </a:accent3>
      <a:accent4>
        <a:srgbClr val="ECD3DB"/>
      </a:accent4>
      <a:accent5>
        <a:srgbClr val="EBE6F2"/>
      </a:accent5>
      <a:accent6>
        <a:srgbClr val="CCD8E6"/>
      </a:accent6>
      <a:hlink>
        <a:srgbClr val="D1BCE1"/>
      </a:hlink>
      <a:folHlink>
        <a:srgbClr val="BB9AD3"/>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Flow">
  <a:themeElements>
    <a:clrScheme name="Custom 2">
      <a:dk1>
        <a:srgbClr val="00B050"/>
      </a:dk1>
      <a:lt1>
        <a:sysClr val="window" lastClr="FFFFFF"/>
      </a:lt1>
      <a:dk2>
        <a:srgbClr val="92D050"/>
      </a:dk2>
      <a:lt2>
        <a:srgbClr val="FEFAC9"/>
      </a:lt2>
      <a:accent1>
        <a:srgbClr val="DEE4CA"/>
      </a:accent1>
      <a:accent2>
        <a:srgbClr val="92D050"/>
      </a:accent2>
      <a:accent3>
        <a:srgbClr val="FDF59C"/>
      </a:accent3>
      <a:accent4>
        <a:srgbClr val="ECD3DB"/>
      </a:accent4>
      <a:accent5>
        <a:srgbClr val="EBE6F2"/>
      </a:accent5>
      <a:accent6>
        <a:srgbClr val="CCD8E6"/>
      </a:accent6>
      <a:hlink>
        <a:srgbClr val="D1BCE1"/>
      </a:hlink>
      <a:folHlink>
        <a:srgbClr val="BB9AD3"/>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Flow">
  <a:themeElements>
    <a:clrScheme name="Custom 2">
      <a:dk1>
        <a:srgbClr val="00B050"/>
      </a:dk1>
      <a:lt1>
        <a:sysClr val="window" lastClr="FFFFFF"/>
      </a:lt1>
      <a:dk2>
        <a:srgbClr val="92D050"/>
      </a:dk2>
      <a:lt2>
        <a:srgbClr val="FEFAC9"/>
      </a:lt2>
      <a:accent1>
        <a:srgbClr val="DEE4CA"/>
      </a:accent1>
      <a:accent2>
        <a:srgbClr val="92D050"/>
      </a:accent2>
      <a:accent3>
        <a:srgbClr val="FDF59C"/>
      </a:accent3>
      <a:accent4>
        <a:srgbClr val="ECD3DB"/>
      </a:accent4>
      <a:accent5>
        <a:srgbClr val="EBE6F2"/>
      </a:accent5>
      <a:accent6>
        <a:srgbClr val="CCD8E6"/>
      </a:accent6>
      <a:hlink>
        <a:srgbClr val="D1BCE1"/>
      </a:hlink>
      <a:folHlink>
        <a:srgbClr val="BB9AD3"/>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Flow">
  <a:themeElements>
    <a:clrScheme name="Custom 2">
      <a:dk1>
        <a:srgbClr val="00B050"/>
      </a:dk1>
      <a:lt1>
        <a:sysClr val="window" lastClr="FFFFFF"/>
      </a:lt1>
      <a:dk2>
        <a:srgbClr val="92D050"/>
      </a:dk2>
      <a:lt2>
        <a:srgbClr val="FEFAC9"/>
      </a:lt2>
      <a:accent1>
        <a:srgbClr val="DEE4CA"/>
      </a:accent1>
      <a:accent2>
        <a:srgbClr val="92D050"/>
      </a:accent2>
      <a:accent3>
        <a:srgbClr val="FDF59C"/>
      </a:accent3>
      <a:accent4>
        <a:srgbClr val="ECD3DB"/>
      </a:accent4>
      <a:accent5>
        <a:srgbClr val="EBE6F2"/>
      </a:accent5>
      <a:accent6>
        <a:srgbClr val="CCD8E6"/>
      </a:accent6>
      <a:hlink>
        <a:srgbClr val="D1BCE1"/>
      </a:hlink>
      <a:folHlink>
        <a:srgbClr val="BB9AD3"/>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4_Flow">
  <a:themeElements>
    <a:clrScheme name="Custom 2">
      <a:dk1>
        <a:srgbClr val="00B050"/>
      </a:dk1>
      <a:lt1>
        <a:sysClr val="window" lastClr="FFFFFF"/>
      </a:lt1>
      <a:dk2>
        <a:srgbClr val="92D050"/>
      </a:dk2>
      <a:lt2>
        <a:srgbClr val="FEFAC9"/>
      </a:lt2>
      <a:accent1>
        <a:srgbClr val="DEE4CA"/>
      </a:accent1>
      <a:accent2>
        <a:srgbClr val="92D050"/>
      </a:accent2>
      <a:accent3>
        <a:srgbClr val="FDF59C"/>
      </a:accent3>
      <a:accent4>
        <a:srgbClr val="ECD3DB"/>
      </a:accent4>
      <a:accent5>
        <a:srgbClr val="EBE6F2"/>
      </a:accent5>
      <a:accent6>
        <a:srgbClr val="CCD8E6"/>
      </a:accent6>
      <a:hlink>
        <a:srgbClr val="D1BCE1"/>
      </a:hlink>
      <a:folHlink>
        <a:srgbClr val="BB9AD3"/>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5_Flow">
  <a:themeElements>
    <a:clrScheme name="Custom 2">
      <a:dk1>
        <a:srgbClr val="00B050"/>
      </a:dk1>
      <a:lt1>
        <a:sysClr val="window" lastClr="FFFFFF"/>
      </a:lt1>
      <a:dk2>
        <a:srgbClr val="92D050"/>
      </a:dk2>
      <a:lt2>
        <a:srgbClr val="FEFAC9"/>
      </a:lt2>
      <a:accent1>
        <a:srgbClr val="DEE4CA"/>
      </a:accent1>
      <a:accent2>
        <a:srgbClr val="92D050"/>
      </a:accent2>
      <a:accent3>
        <a:srgbClr val="FDF59C"/>
      </a:accent3>
      <a:accent4>
        <a:srgbClr val="ECD3DB"/>
      </a:accent4>
      <a:accent5>
        <a:srgbClr val="EBE6F2"/>
      </a:accent5>
      <a:accent6>
        <a:srgbClr val="CCD8E6"/>
      </a:accent6>
      <a:hlink>
        <a:srgbClr val="D1BCE1"/>
      </a:hlink>
      <a:folHlink>
        <a:srgbClr val="BB9AD3"/>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Custom 2">
    <a:dk1>
      <a:srgbClr val="00B050"/>
    </a:dk1>
    <a:lt1>
      <a:sysClr val="window" lastClr="FFFFFF"/>
    </a:lt1>
    <a:dk2>
      <a:srgbClr val="92D050"/>
    </a:dk2>
    <a:lt2>
      <a:srgbClr val="FEFAC9"/>
    </a:lt2>
    <a:accent1>
      <a:srgbClr val="DEE4CA"/>
    </a:accent1>
    <a:accent2>
      <a:srgbClr val="92D050"/>
    </a:accent2>
    <a:accent3>
      <a:srgbClr val="FDF59C"/>
    </a:accent3>
    <a:accent4>
      <a:srgbClr val="ECD3DB"/>
    </a:accent4>
    <a:accent5>
      <a:srgbClr val="EBE6F2"/>
    </a:accent5>
    <a:accent6>
      <a:srgbClr val="CCD8E6"/>
    </a:accent6>
    <a:hlink>
      <a:srgbClr val="D1BCE1"/>
    </a:hlink>
    <a:folHlink>
      <a:srgbClr val="BB9AD3"/>
    </a:folHlink>
  </a:clrScheme>
</a:themeOverride>
</file>

<file path=ppt/theme/themeOverride10.xml><?xml version="1.0" encoding="utf-8"?>
<a:themeOverride xmlns:a="http://schemas.openxmlformats.org/drawingml/2006/main">
  <a:clrScheme name="Custom 2">
    <a:dk1>
      <a:srgbClr val="00B050"/>
    </a:dk1>
    <a:lt1>
      <a:sysClr val="window" lastClr="FFFFFF"/>
    </a:lt1>
    <a:dk2>
      <a:srgbClr val="92D050"/>
    </a:dk2>
    <a:lt2>
      <a:srgbClr val="FEFAC9"/>
    </a:lt2>
    <a:accent1>
      <a:srgbClr val="DEE4CA"/>
    </a:accent1>
    <a:accent2>
      <a:srgbClr val="92D050"/>
    </a:accent2>
    <a:accent3>
      <a:srgbClr val="FDF59C"/>
    </a:accent3>
    <a:accent4>
      <a:srgbClr val="ECD3DB"/>
    </a:accent4>
    <a:accent5>
      <a:srgbClr val="EBE6F2"/>
    </a:accent5>
    <a:accent6>
      <a:srgbClr val="CCD8E6"/>
    </a:accent6>
    <a:hlink>
      <a:srgbClr val="D1BCE1"/>
    </a:hlink>
    <a:folHlink>
      <a:srgbClr val="BB9AD3"/>
    </a:folHlink>
  </a:clrScheme>
</a:themeOverride>
</file>

<file path=ppt/theme/themeOverride11.xml><?xml version="1.0" encoding="utf-8"?>
<a:themeOverride xmlns:a="http://schemas.openxmlformats.org/drawingml/2006/main">
  <a:clrScheme name="Custom 2">
    <a:dk1>
      <a:srgbClr val="00B050"/>
    </a:dk1>
    <a:lt1>
      <a:sysClr val="window" lastClr="FFFFFF"/>
    </a:lt1>
    <a:dk2>
      <a:srgbClr val="92D050"/>
    </a:dk2>
    <a:lt2>
      <a:srgbClr val="FEFAC9"/>
    </a:lt2>
    <a:accent1>
      <a:srgbClr val="DEE4CA"/>
    </a:accent1>
    <a:accent2>
      <a:srgbClr val="92D050"/>
    </a:accent2>
    <a:accent3>
      <a:srgbClr val="FDF59C"/>
    </a:accent3>
    <a:accent4>
      <a:srgbClr val="ECD3DB"/>
    </a:accent4>
    <a:accent5>
      <a:srgbClr val="EBE6F2"/>
    </a:accent5>
    <a:accent6>
      <a:srgbClr val="CCD8E6"/>
    </a:accent6>
    <a:hlink>
      <a:srgbClr val="D1BCE1"/>
    </a:hlink>
    <a:folHlink>
      <a:srgbClr val="BB9AD3"/>
    </a:folHlink>
  </a:clrScheme>
</a:themeOverride>
</file>

<file path=ppt/theme/themeOverride12.xml><?xml version="1.0" encoding="utf-8"?>
<a:themeOverride xmlns:a="http://schemas.openxmlformats.org/drawingml/2006/main">
  <a:clrScheme name="Custom 2">
    <a:dk1>
      <a:srgbClr val="00B050"/>
    </a:dk1>
    <a:lt1>
      <a:sysClr val="window" lastClr="FFFFFF"/>
    </a:lt1>
    <a:dk2>
      <a:srgbClr val="92D050"/>
    </a:dk2>
    <a:lt2>
      <a:srgbClr val="FEFAC9"/>
    </a:lt2>
    <a:accent1>
      <a:srgbClr val="DEE4CA"/>
    </a:accent1>
    <a:accent2>
      <a:srgbClr val="92D050"/>
    </a:accent2>
    <a:accent3>
      <a:srgbClr val="FDF59C"/>
    </a:accent3>
    <a:accent4>
      <a:srgbClr val="ECD3DB"/>
    </a:accent4>
    <a:accent5>
      <a:srgbClr val="EBE6F2"/>
    </a:accent5>
    <a:accent6>
      <a:srgbClr val="CCD8E6"/>
    </a:accent6>
    <a:hlink>
      <a:srgbClr val="D1BCE1"/>
    </a:hlink>
    <a:folHlink>
      <a:srgbClr val="BB9AD3"/>
    </a:folHlink>
  </a:clrScheme>
</a:themeOverride>
</file>

<file path=ppt/theme/themeOverride2.xml><?xml version="1.0" encoding="utf-8"?>
<a:themeOverride xmlns:a="http://schemas.openxmlformats.org/drawingml/2006/main">
  <a:clrScheme name="Custom 2">
    <a:dk1>
      <a:srgbClr val="00B050"/>
    </a:dk1>
    <a:lt1>
      <a:sysClr val="window" lastClr="FFFFFF"/>
    </a:lt1>
    <a:dk2>
      <a:srgbClr val="92D050"/>
    </a:dk2>
    <a:lt2>
      <a:srgbClr val="FEFAC9"/>
    </a:lt2>
    <a:accent1>
      <a:srgbClr val="DEE4CA"/>
    </a:accent1>
    <a:accent2>
      <a:srgbClr val="92D050"/>
    </a:accent2>
    <a:accent3>
      <a:srgbClr val="FDF59C"/>
    </a:accent3>
    <a:accent4>
      <a:srgbClr val="ECD3DB"/>
    </a:accent4>
    <a:accent5>
      <a:srgbClr val="EBE6F2"/>
    </a:accent5>
    <a:accent6>
      <a:srgbClr val="CCD8E6"/>
    </a:accent6>
    <a:hlink>
      <a:srgbClr val="D1BCE1"/>
    </a:hlink>
    <a:folHlink>
      <a:srgbClr val="BB9AD3"/>
    </a:folHlink>
  </a:clrScheme>
</a:themeOverride>
</file>

<file path=ppt/theme/themeOverride3.xml><?xml version="1.0" encoding="utf-8"?>
<a:themeOverride xmlns:a="http://schemas.openxmlformats.org/drawingml/2006/main">
  <a:clrScheme name="Custom 2">
    <a:dk1>
      <a:srgbClr val="00B050"/>
    </a:dk1>
    <a:lt1>
      <a:sysClr val="window" lastClr="FFFFFF"/>
    </a:lt1>
    <a:dk2>
      <a:srgbClr val="92D050"/>
    </a:dk2>
    <a:lt2>
      <a:srgbClr val="FEFAC9"/>
    </a:lt2>
    <a:accent1>
      <a:srgbClr val="DEE4CA"/>
    </a:accent1>
    <a:accent2>
      <a:srgbClr val="92D050"/>
    </a:accent2>
    <a:accent3>
      <a:srgbClr val="FDF59C"/>
    </a:accent3>
    <a:accent4>
      <a:srgbClr val="ECD3DB"/>
    </a:accent4>
    <a:accent5>
      <a:srgbClr val="EBE6F2"/>
    </a:accent5>
    <a:accent6>
      <a:srgbClr val="CCD8E6"/>
    </a:accent6>
    <a:hlink>
      <a:srgbClr val="D1BCE1"/>
    </a:hlink>
    <a:folHlink>
      <a:srgbClr val="BB9AD3"/>
    </a:folHlink>
  </a:clrScheme>
</a:themeOverride>
</file>

<file path=ppt/theme/themeOverride4.xml><?xml version="1.0" encoding="utf-8"?>
<a:themeOverride xmlns:a="http://schemas.openxmlformats.org/drawingml/2006/main">
  <a:clrScheme name="Custom 2">
    <a:dk1>
      <a:srgbClr val="00B050"/>
    </a:dk1>
    <a:lt1>
      <a:sysClr val="window" lastClr="FFFFFF"/>
    </a:lt1>
    <a:dk2>
      <a:srgbClr val="92D050"/>
    </a:dk2>
    <a:lt2>
      <a:srgbClr val="FEFAC9"/>
    </a:lt2>
    <a:accent1>
      <a:srgbClr val="DEE4CA"/>
    </a:accent1>
    <a:accent2>
      <a:srgbClr val="92D050"/>
    </a:accent2>
    <a:accent3>
      <a:srgbClr val="FDF59C"/>
    </a:accent3>
    <a:accent4>
      <a:srgbClr val="ECD3DB"/>
    </a:accent4>
    <a:accent5>
      <a:srgbClr val="EBE6F2"/>
    </a:accent5>
    <a:accent6>
      <a:srgbClr val="CCD8E6"/>
    </a:accent6>
    <a:hlink>
      <a:srgbClr val="D1BCE1"/>
    </a:hlink>
    <a:folHlink>
      <a:srgbClr val="BB9AD3"/>
    </a:folHlink>
  </a:clrScheme>
</a:themeOverride>
</file>

<file path=ppt/theme/themeOverride5.xml><?xml version="1.0" encoding="utf-8"?>
<a:themeOverride xmlns:a="http://schemas.openxmlformats.org/drawingml/2006/main">
  <a:clrScheme name="Custom 2">
    <a:dk1>
      <a:srgbClr val="00B050"/>
    </a:dk1>
    <a:lt1>
      <a:sysClr val="window" lastClr="FFFFFF"/>
    </a:lt1>
    <a:dk2>
      <a:srgbClr val="92D050"/>
    </a:dk2>
    <a:lt2>
      <a:srgbClr val="FEFAC9"/>
    </a:lt2>
    <a:accent1>
      <a:srgbClr val="DEE4CA"/>
    </a:accent1>
    <a:accent2>
      <a:srgbClr val="92D050"/>
    </a:accent2>
    <a:accent3>
      <a:srgbClr val="FDF59C"/>
    </a:accent3>
    <a:accent4>
      <a:srgbClr val="ECD3DB"/>
    </a:accent4>
    <a:accent5>
      <a:srgbClr val="EBE6F2"/>
    </a:accent5>
    <a:accent6>
      <a:srgbClr val="CCD8E6"/>
    </a:accent6>
    <a:hlink>
      <a:srgbClr val="D1BCE1"/>
    </a:hlink>
    <a:folHlink>
      <a:srgbClr val="BB9AD3"/>
    </a:folHlink>
  </a:clrScheme>
</a:themeOverride>
</file>

<file path=ppt/theme/themeOverride6.xml><?xml version="1.0" encoding="utf-8"?>
<a:themeOverride xmlns:a="http://schemas.openxmlformats.org/drawingml/2006/main">
  <a:clrScheme name="Custom 2">
    <a:dk1>
      <a:srgbClr val="00B050"/>
    </a:dk1>
    <a:lt1>
      <a:sysClr val="window" lastClr="FFFFFF"/>
    </a:lt1>
    <a:dk2>
      <a:srgbClr val="92D050"/>
    </a:dk2>
    <a:lt2>
      <a:srgbClr val="FEFAC9"/>
    </a:lt2>
    <a:accent1>
      <a:srgbClr val="DEE4CA"/>
    </a:accent1>
    <a:accent2>
      <a:srgbClr val="92D050"/>
    </a:accent2>
    <a:accent3>
      <a:srgbClr val="FDF59C"/>
    </a:accent3>
    <a:accent4>
      <a:srgbClr val="ECD3DB"/>
    </a:accent4>
    <a:accent5>
      <a:srgbClr val="EBE6F2"/>
    </a:accent5>
    <a:accent6>
      <a:srgbClr val="CCD8E6"/>
    </a:accent6>
    <a:hlink>
      <a:srgbClr val="D1BCE1"/>
    </a:hlink>
    <a:folHlink>
      <a:srgbClr val="BB9AD3"/>
    </a:folHlink>
  </a:clrScheme>
</a:themeOverride>
</file>

<file path=ppt/theme/themeOverride7.xml><?xml version="1.0" encoding="utf-8"?>
<a:themeOverride xmlns:a="http://schemas.openxmlformats.org/drawingml/2006/main">
  <a:clrScheme name="Custom 2">
    <a:dk1>
      <a:srgbClr val="00B050"/>
    </a:dk1>
    <a:lt1>
      <a:sysClr val="window" lastClr="FFFFFF"/>
    </a:lt1>
    <a:dk2>
      <a:srgbClr val="92D050"/>
    </a:dk2>
    <a:lt2>
      <a:srgbClr val="FEFAC9"/>
    </a:lt2>
    <a:accent1>
      <a:srgbClr val="DEE4CA"/>
    </a:accent1>
    <a:accent2>
      <a:srgbClr val="92D050"/>
    </a:accent2>
    <a:accent3>
      <a:srgbClr val="FDF59C"/>
    </a:accent3>
    <a:accent4>
      <a:srgbClr val="ECD3DB"/>
    </a:accent4>
    <a:accent5>
      <a:srgbClr val="EBE6F2"/>
    </a:accent5>
    <a:accent6>
      <a:srgbClr val="CCD8E6"/>
    </a:accent6>
    <a:hlink>
      <a:srgbClr val="D1BCE1"/>
    </a:hlink>
    <a:folHlink>
      <a:srgbClr val="BB9AD3"/>
    </a:folHlink>
  </a:clrScheme>
</a:themeOverride>
</file>

<file path=ppt/theme/themeOverride8.xml><?xml version="1.0" encoding="utf-8"?>
<a:themeOverride xmlns:a="http://schemas.openxmlformats.org/drawingml/2006/main">
  <a:clrScheme name="Custom 2">
    <a:dk1>
      <a:srgbClr val="00B050"/>
    </a:dk1>
    <a:lt1>
      <a:sysClr val="window" lastClr="FFFFFF"/>
    </a:lt1>
    <a:dk2>
      <a:srgbClr val="92D050"/>
    </a:dk2>
    <a:lt2>
      <a:srgbClr val="FEFAC9"/>
    </a:lt2>
    <a:accent1>
      <a:srgbClr val="DEE4CA"/>
    </a:accent1>
    <a:accent2>
      <a:srgbClr val="92D050"/>
    </a:accent2>
    <a:accent3>
      <a:srgbClr val="FDF59C"/>
    </a:accent3>
    <a:accent4>
      <a:srgbClr val="ECD3DB"/>
    </a:accent4>
    <a:accent5>
      <a:srgbClr val="EBE6F2"/>
    </a:accent5>
    <a:accent6>
      <a:srgbClr val="CCD8E6"/>
    </a:accent6>
    <a:hlink>
      <a:srgbClr val="D1BCE1"/>
    </a:hlink>
    <a:folHlink>
      <a:srgbClr val="BB9AD3"/>
    </a:folHlink>
  </a:clrScheme>
</a:themeOverride>
</file>

<file path=ppt/theme/themeOverride9.xml><?xml version="1.0" encoding="utf-8"?>
<a:themeOverride xmlns:a="http://schemas.openxmlformats.org/drawingml/2006/main">
  <a:clrScheme name="Custom 2">
    <a:dk1>
      <a:srgbClr val="00B050"/>
    </a:dk1>
    <a:lt1>
      <a:sysClr val="window" lastClr="FFFFFF"/>
    </a:lt1>
    <a:dk2>
      <a:srgbClr val="92D050"/>
    </a:dk2>
    <a:lt2>
      <a:srgbClr val="FEFAC9"/>
    </a:lt2>
    <a:accent1>
      <a:srgbClr val="DEE4CA"/>
    </a:accent1>
    <a:accent2>
      <a:srgbClr val="92D050"/>
    </a:accent2>
    <a:accent3>
      <a:srgbClr val="FDF59C"/>
    </a:accent3>
    <a:accent4>
      <a:srgbClr val="ECD3DB"/>
    </a:accent4>
    <a:accent5>
      <a:srgbClr val="EBE6F2"/>
    </a:accent5>
    <a:accent6>
      <a:srgbClr val="CCD8E6"/>
    </a:accent6>
    <a:hlink>
      <a:srgbClr val="D1BCE1"/>
    </a:hlink>
    <a:folHlink>
      <a:srgbClr val="BB9AD3"/>
    </a:folHlink>
  </a:clrScheme>
</a:themeOverride>
</file>

<file path=docProps/app.xml><?xml version="1.0" encoding="utf-8"?>
<Properties xmlns="http://schemas.openxmlformats.org/officeDocument/2006/extended-properties" xmlns:vt="http://schemas.openxmlformats.org/officeDocument/2006/docPropsVTypes">
  <Template>TM04033925[[fn=Droplet]]</Template>
  <TotalTime>532</TotalTime>
  <Words>1389</Words>
  <Application>Microsoft Office PowerPoint</Application>
  <PresentationFormat>Particularizare</PresentationFormat>
  <Paragraphs>176</Paragraphs>
  <Slides>24</Slides>
  <Notes>0</Notes>
  <HiddenSlides>0</HiddenSlides>
  <MMClips>0</MMClips>
  <ScaleCrop>false</ScaleCrop>
  <HeadingPairs>
    <vt:vector size="4" baseType="variant">
      <vt:variant>
        <vt:lpstr>Temă</vt:lpstr>
      </vt:variant>
      <vt:variant>
        <vt:i4>7</vt:i4>
      </vt:variant>
      <vt:variant>
        <vt:lpstr>Titluri diapozitive</vt:lpstr>
      </vt:variant>
      <vt:variant>
        <vt:i4>24</vt:i4>
      </vt:variant>
    </vt:vector>
  </HeadingPairs>
  <TitlesOfParts>
    <vt:vector size="31" baseType="lpstr">
      <vt:lpstr>Droplet</vt:lpstr>
      <vt:lpstr>Flow</vt:lpstr>
      <vt:lpstr>1_Flow</vt:lpstr>
      <vt:lpstr>2_Flow</vt:lpstr>
      <vt:lpstr>3_Flow</vt:lpstr>
      <vt:lpstr>4_Flow</vt:lpstr>
      <vt:lpstr>5_Flow</vt:lpstr>
      <vt:lpstr>Reevaluarea activității eco-școala perioada: 2016-2018</vt:lpstr>
      <vt:lpstr>Pasul 1 - Comitetul eco-școala</vt:lpstr>
      <vt:lpstr>Pasul 2 Analiza problemelor de mediu</vt:lpstr>
      <vt:lpstr>Pasul 3 Planul de acţiune </vt:lpstr>
      <vt:lpstr>Pasul 4 Monitorizarea și evaluarea</vt:lpstr>
      <vt:lpstr>Pasul 5 Curriculum</vt:lpstr>
      <vt:lpstr>Pasul 6 informarea şi implicarea comunităţii şcolare şi locale</vt:lpstr>
      <vt:lpstr>Pasul 7  Eco-Codul  Colegiului silvic  bucovina</vt:lpstr>
      <vt:lpstr>Temele  ECO-ȘCOALA</vt:lpstr>
      <vt:lpstr>Activitățile eco-școala Amenajarea spațiilor verzi din curtea școlii</vt:lpstr>
      <vt:lpstr>Amenajarea interiorului și exteriorului școlii</vt:lpstr>
      <vt:lpstr>CARNAVALUL ECOLOGIȘTILOR</vt:lpstr>
      <vt:lpstr>ALIMENTAȚIE SĂNĂTOASĂ</vt:lpstr>
      <vt:lpstr>CROSUL COLEGIULUI SILVIC BUCOVINA</vt:lpstr>
      <vt:lpstr>Campania de colectare selectivă </vt:lpstr>
      <vt:lpstr>COLECTAREA SELECTIVĂ A DEȘEURILOR</vt:lpstr>
      <vt:lpstr>REUTILIZAREA CREATIVĂ A DEȘEURILOR</vt:lpstr>
      <vt:lpstr>SĂRBĂTORIM PĂMÂNTUL!</vt:lpstr>
      <vt:lpstr>LUNA PĂDURII</vt:lpstr>
      <vt:lpstr>Nouă ne pasă! – Vizită la adăpostul de câini</vt:lpstr>
      <vt:lpstr>VIZITE ȘI EXPEDIȚII ÎN NATURĂ</vt:lpstr>
      <vt:lpstr>Ce am realizat?</vt:lpstr>
      <vt:lpstr>NOI nu ne oprim aici pentru că... avem proiecte de viitor:</vt:lpstr>
      <vt:lpstr>CONCLUZIE</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Reevaluarea activității eco-școala perioada: 2016-2018</dc:title>
  <dc:creator>RePack by Diakov</dc:creator>
  <cp:lastModifiedBy>ELEV</cp:lastModifiedBy>
  <cp:revision>37</cp:revision>
  <dcterms:created xsi:type="dcterms:W3CDTF">2018-05-29T18:13:01Z</dcterms:created>
  <dcterms:modified xsi:type="dcterms:W3CDTF">2018-06-12T07:55:15Z</dcterms:modified>
</cp:coreProperties>
</file>